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6"/>
  </p:notesMasterIdLst>
  <p:sldIdLst>
    <p:sldId id="566" r:id="rId2"/>
    <p:sldId id="567" r:id="rId3"/>
    <p:sldId id="568" r:id="rId4"/>
    <p:sldId id="569" r:id="rId5"/>
    <p:sldId id="570" r:id="rId6"/>
    <p:sldId id="571" r:id="rId7"/>
    <p:sldId id="572" r:id="rId8"/>
    <p:sldId id="573" r:id="rId9"/>
    <p:sldId id="574" r:id="rId10"/>
    <p:sldId id="575" r:id="rId11"/>
    <p:sldId id="576" r:id="rId12"/>
    <p:sldId id="577" r:id="rId13"/>
    <p:sldId id="578" r:id="rId14"/>
    <p:sldId id="579" r:id="rId15"/>
    <p:sldId id="580" r:id="rId16"/>
    <p:sldId id="781" r:id="rId17"/>
    <p:sldId id="581" r:id="rId18"/>
    <p:sldId id="582" r:id="rId19"/>
    <p:sldId id="583" r:id="rId20"/>
    <p:sldId id="584" r:id="rId21"/>
    <p:sldId id="585" r:id="rId22"/>
    <p:sldId id="586" r:id="rId23"/>
    <p:sldId id="587" r:id="rId24"/>
    <p:sldId id="588" r:id="rId25"/>
    <p:sldId id="589" r:id="rId26"/>
    <p:sldId id="590" r:id="rId27"/>
    <p:sldId id="591" r:id="rId28"/>
    <p:sldId id="592" r:id="rId29"/>
    <p:sldId id="593" r:id="rId30"/>
    <p:sldId id="594" r:id="rId31"/>
    <p:sldId id="595" r:id="rId32"/>
    <p:sldId id="596" r:id="rId33"/>
    <p:sldId id="597" r:id="rId34"/>
    <p:sldId id="598" r:id="rId35"/>
    <p:sldId id="782" r:id="rId36"/>
    <p:sldId id="599" r:id="rId37"/>
    <p:sldId id="600" r:id="rId38"/>
    <p:sldId id="601" r:id="rId39"/>
    <p:sldId id="602" r:id="rId40"/>
    <p:sldId id="603" r:id="rId41"/>
    <p:sldId id="604" r:id="rId42"/>
    <p:sldId id="605" r:id="rId43"/>
    <p:sldId id="754" r:id="rId44"/>
    <p:sldId id="751" r:id="rId45"/>
    <p:sldId id="753" r:id="rId46"/>
    <p:sldId id="606" r:id="rId47"/>
    <p:sldId id="607" r:id="rId48"/>
    <p:sldId id="608" r:id="rId49"/>
    <p:sldId id="755" r:id="rId50"/>
    <p:sldId id="756" r:id="rId51"/>
    <p:sldId id="609" r:id="rId52"/>
    <p:sldId id="738" r:id="rId53"/>
    <p:sldId id="610" r:id="rId54"/>
    <p:sldId id="749" r:id="rId5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91C8D-CB5D-41C1-BFC2-5A93858F456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1594369-2107-49F4-8AB4-83F344774F60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과학수사센터장</a:t>
          </a:r>
          <a:r>
            <a:rPr lang="en-US" altLang="ko-KR" dirty="0" smtClean="0"/>
            <a:t>(</a:t>
          </a:r>
          <a:r>
            <a:rPr lang="ko-KR" altLang="en-US" dirty="0" smtClean="0"/>
            <a:t>총경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6065F4B0-0778-4A4E-B1F0-F0A968C6B5F0}" type="parTrans" cxnId="{8C049E53-90B1-4857-A4C8-4AFEA66B0039}">
      <dgm:prSet/>
      <dgm:spPr/>
      <dgm:t>
        <a:bodyPr/>
        <a:lstStyle/>
        <a:p>
          <a:pPr latinLnBrk="1"/>
          <a:endParaRPr lang="ko-KR" altLang="en-US"/>
        </a:p>
      </dgm:t>
    </dgm:pt>
    <dgm:pt modelId="{4C9979D0-6E3D-44C4-9211-0A62A638608F}" type="sibTrans" cxnId="{8C049E53-90B1-4857-A4C8-4AFEA66B0039}">
      <dgm:prSet/>
      <dgm:spPr/>
      <dgm:t>
        <a:bodyPr/>
        <a:lstStyle/>
        <a:p>
          <a:pPr latinLnBrk="1"/>
          <a:endParaRPr lang="ko-KR" altLang="en-US"/>
        </a:p>
      </dgm:t>
    </dgm:pt>
    <dgm:pt modelId="{259737DD-972D-4B43-B3C2-E74016C20B01}">
      <dgm:prSet phldrT="[텍스트]"/>
      <dgm:spPr/>
      <dgm:t>
        <a:bodyPr/>
        <a:lstStyle/>
        <a:p>
          <a:pPr latinLnBrk="1"/>
          <a:r>
            <a:rPr lang="ko-KR" altLang="en-US" dirty="0" smtClean="0"/>
            <a:t>과학수사계</a:t>
          </a:r>
          <a:endParaRPr lang="ko-KR" altLang="en-US" dirty="0"/>
        </a:p>
      </dgm:t>
    </dgm:pt>
    <dgm:pt modelId="{C52D7D3A-81F9-409B-8045-8CA68A65C37E}" type="parTrans" cxnId="{8600F53A-FEA5-4E8C-8F17-80D6A184F71A}">
      <dgm:prSet/>
      <dgm:spPr/>
      <dgm:t>
        <a:bodyPr/>
        <a:lstStyle/>
        <a:p>
          <a:pPr latinLnBrk="1"/>
          <a:endParaRPr lang="ko-KR" altLang="en-US"/>
        </a:p>
      </dgm:t>
    </dgm:pt>
    <dgm:pt modelId="{C9ECB6CA-0B3B-428D-8364-CB1083105AA1}" type="sibTrans" cxnId="{8600F53A-FEA5-4E8C-8F17-80D6A184F71A}">
      <dgm:prSet/>
      <dgm:spPr/>
      <dgm:t>
        <a:bodyPr/>
        <a:lstStyle/>
        <a:p>
          <a:pPr latinLnBrk="1"/>
          <a:endParaRPr lang="ko-KR" altLang="en-US"/>
        </a:p>
      </dgm:t>
    </dgm:pt>
    <dgm:pt modelId="{2CA345E6-1367-49EE-BD63-C16A67D8E1AF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자료운영계</a:t>
          </a:r>
          <a:endParaRPr lang="ko-KR" altLang="en-US" dirty="0"/>
        </a:p>
      </dgm:t>
    </dgm:pt>
    <dgm:pt modelId="{98B37B14-4271-464F-BE8B-3153C8D3A0CA}" type="parTrans" cxnId="{C102411D-0A15-427A-87A1-69FFE099803A}">
      <dgm:prSet/>
      <dgm:spPr/>
      <dgm:t>
        <a:bodyPr/>
        <a:lstStyle/>
        <a:p>
          <a:pPr latinLnBrk="1"/>
          <a:endParaRPr lang="ko-KR" altLang="en-US"/>
        </a:p>
      </dgm:t>
    </dgm:pt>
    <dgm:pt modelId="{59D3D4CE-D2B0-4E0E-9E39-3CDC44FCF6DE}" type="sibTrans" cxnId="{C102411D-0A15-427A-87A1-69FFE099803A}">
      <dgm:prSet/>
      <dgm:spPr/>
      <dgm:t>
        <a:bodyPr/>
        <a:lstStyle/>
        <a:p>
          <a:pPr latinLnBrk="1"/>
          <a:endParaRPr lang="ko-KR" altLang="en-US"/>
        </a:p>
      </dgm:t>
    </dgm:pt>
    <dgm:pt modelId="{32FC4E9A-E865-49B4-9422-648D15525433}">
      <dgm:prSet phldrT="[텍스트]"/>
      <dgm:spPr/>
      <dgm:t>
        <a:bodyPr/>
        <a:lstStyle/>
        <a:p>
          <a:pPr latinLnBrk="1"/>
          <a:r>
            <a:rPr lang="ko-KR" altLang="en-US" dirty="0" smtClean="0"/>
            <a:t>증거분석계</a:t>
          </a:r>
          <a:endParaRPr lang="ko-KR" altLang="en-US" dirty="0"/>
        </a:p>
      </dgm:t>
    </dgm:pt>
    <dgm:pt modelId="{7032B742-0462-43E5-8CE3-ECCB7A8E4607}" type="parTrans" cxnId="{F8FBC015-140F-4593-8B24-72532CB9484F}">
      <dgm:prSet/>
      <dgm:spPr/>
      <dgm:t>
        <a:bodyPr/>
        <a:lstStyle/>
        <a:p>
          <a:pPr latinLnBrk="1"/>
          <a:endParaRPr lang="ko-KR" altLang="en-US"/>
        </a:p>
      </dgm:t>
    </dgm:pt>
    <dgm:pt modelId="{CB7EC40B-8E6B-4A63-A129-3910A3F2C118}" type="sibTrans" cxnId="{F8FBC015-140F-4593-8B24-72532CB9484F}">
      <dgm:prSet/>
      <dgm:spPr/>
      <dgm:t>
        <a:bodyPr/>
        <a:lstStyle/>
        <a:p>
          <a:pPr latinLnBrk="1"/>
          <a:endParaRPr lang="ko-KR" altLang="en-US"/>
        </a:p>
      </dgm:t>
    </dgm:pt>
    <dgm:pt modelId="{AD1533B4-2729-4F74-857F-6E829111714F}">
      <dgm:prSet/>
      <dgm:spPr/>
      <dgm:t>
        <a:bodyPr/>
        <a:lstStyle/>
        <a:p>
          <a:pPr latinLnBrk="1"/>
          <a:r>
            <a:rPr lang="ko-KR" altLang="en-US" dirty="0" err="1" smtClean="0"/>
            <a:t>법죄정보</a:t>
          </a:r>
          <a:endParaRPr lang="en-US" altLang="ko-KR" dirty="0" smtClean="0"/>
        </a:p>
        <a:p>
          <a:pPr latinLnBrk="1"/>
          <a:r>
            <a:rPr lang="ko-KR" altLang="en-US" dirty="0" err="1" smtClean="0"/>
            <a:t>지원계</a:t>
          </a:r>
          <a:endParaRPr lang="ko-KR" altLang="en-US" dirty="0"/>
        </a:p>
      </dgm:t>
    </dgm:pt>
    <dgm:pt modelId="{FB791C35-50B7-4F0E-942E-D36A4167BC55}" type="parTrans" cxnId="{339C49ED-A5D0-456B-8E02-9CEE2C2F56A0}">
      <dgm:prSet/>
      <dgm:spPr/>
      <dgm:t>
        <a:bodyPr/>
        <a:lstStyle/>
        <a:p>
          <a:pPr latinLnBrk="1"/>
          <a:endParaRPr lang="ko-KR" altLang="en-US"/>
        </a:p>
      </dgm:t>
    </dgm:pt>
    <dgm:pt modelId="{DCD33AFB-9863-46FB-9A0B-D986E8E87F78}" type="sibTrans" cxnId="{339C49ED-A5D0-456B-8E02-9CEE2C2F56A0}">
      <dgm:prSet/>
      <dgm:spPr/>
      <dgm:t>
        <a:bodyPr/>
        <a:lstStyle/>
        <a:p>
          <a:pPr latinLnBrk="1"/>
          <a:endParaRPr lang="ko-KR" altLang="en-US"/>
        </a:p>
      </dgm:t>
    </dgm:pt>
    <dgm:pt modelId="{A00CAD77-F6FE-4AC5-AFF3-DC2063268E58}" type="pres">
      <dgm:prSet presAssocID="{03A91C8D-CB5D-41C1-BFC2-5A93858F45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B31225-25BB-4711-848E-374F9719C04F}" type="pres">
      <dgm:prSet presAssocID="{D1594369-2107-49F4-8AB4-83F344774F60}" presName="hierRoot1" presStyleCnt="0">
        <dgm:presLayoutVars>
          <dgm:hierBranch val="init"/>
        </dgm:presLayoutVars>
      </dgm:prSet>
      <dgm:spPr/>
    </dgm:pt>
    <dgm:pt modelId="{A6B10901-539A-4527-9313-15DB779DBC49}" type="pres">
      <dgm:prSet presAssocID="{D1594369-2107-49F4-8AB4-83F344774F60}" presName="rootComposite1" presStyleCnt="0"/>
      <dgm:spPr/>
    </dgm:pt>
    <dgm:pt modelId="{859AFDAF-6A0E-4194-9217-931BC7E92379}" type="pres">
      <dgm:prSet presAssocID="{D1594369-2107-49F4-8AB4-83F344774F6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C7CEB3-5952-439C-9678-E01D27B931C0}" type="pres">
      <dgm:prSet presAssocID="{D1594369-2107-49F4-8AB4-83F344774F60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C992656F-E25B-4AD3-B7B2-94861CC2894D}" type="pres">
      <dgm:prSet presAssocID="{D1594369-2107-49F4-8AB4-83F344774F60}" presName="hierChild2" presStyleCnt="0"/>
      <dgm:spPr/>
    </dgm:pt>
    <dgm:pt modelId="{0BE5ABD9-FE9D-4EB3-A7D5-1A85613C7437}" type="pres">
      <dgm:prSet presAssocID="{C52D7D3A-81F9-409B-8045-8CA68A65C37E}" presName="Name37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33A023EB-6A7B-4902-93EA-69FE24FAAF4A}" type="pres">
      <dgm:prSet presAssocID="{259737DD-972D-4B43-B3C2-E74016C20B01}" presName="hierRoot2" presStyleCnt="0">
        <dgm:presLayoutVars>
          <dgm:hierBranch val="init"/>
        </dgm:presLayoutVars>
      </dgm:prSet>
      <dgm:spPr/>
    </dgm:pt>
    <dgm:pt modelId="{80F7D5AC-70CF-45E6-B2BC-D97AC71E1E8A}" type="pres">
      <dgm:prSet presAssocID="{259737DD-972D-4B43-B3C2-E74016C20B01}" presName="rootComposite" presStyleCnt="0"/>
      <dgm:spPr/>
    </dgm:pt>
    <dgm:pt modelId="{ECA775CB-6AEF-4D30-AA33-FCD28D82E714}" type="pres">
      <dgm:prSet presAssocID="{259737DD-972D-4B43-B3C2-E74016C20B0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7D6ABA-16FB-470B-8297-6E3ED1EEC94D}" type="pres">
      <dgm:prSet presAssocID="{259737DD-972D-4B43-B3C2-E74016C20B01}" presName="rootConnector" presStyleLbl="node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2A6778B6-B25F-41A3-9CFC-DDB1ED8A25FB}" type="pres">
      <dgm:prSet presAssocID="{259737DD-972D-4B43-B3C2-E74016C20B01}" presName="hierChild4" presStyleCnt="0"/>
      <dgm:spPr/>
    </dgm:pt>
    <dgm:pt modelId="{0DDDE38F-5543-4D6D-B289-6A8A2D189DB6}" type="pres">
      <dgm:prSet presAssocID="{259737DD-972D-4B43-B3C2-E74016C20B01}" presName="hierChild5" presStyleCnt="0"/>
      <dgm:spPr/>
    </dgm:pt>
    <dgm:pt modelId="{F53299EA-88BF-40B4-8F74-2837694ED98B}" type="pres">
      <dgm:prSet presAssocID="{98B37B14-4271-464F-BE8B-3153C8D3A0CA}" presName="Name37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F43358BA-D4D7-48B7-854F-8F1BBCC1EA57}" type="pres">
      <dgm:prSet presAssocID="{2CA345E6-1367-49EE-BD63-C16A67D8E1AF}" presName="hierRoot2" presStyleCnt="0">
        <dgm:presLayoutVars>
          <dgm:hierBranch val="init"/>
        </dgm:presLayoutVars>
      </dgm:prSet>
      <dgm:spPr/>
    </dgm:pt>
    <dgm:pt modelId="{86E7983B-76E8-453D-A654-7A5679CC0EFF}" type="pres">
      <dgm:prSet presAssocID="{2CA345E6-1367-49EE-BD63-C16A67D8E1AF}" presName="rootComposite" presStyleCnt="0"/>
      <dgm:spPr/>
    </dgm:pt>
    <dgm:pt modelId="{45D93ADB-F37E-409B-83DB-925680DD3F6E}" type="pres">
      <dgm:prSet presAssocID="{2CA345E6-1367-49EE-BD63-C16A67D8E1A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3812F8-7966-42A9-B359-211BE78CB996}" type="pres">
      <dgm:prSet presAssocID="{2CA345E6-1367-49EE-BD63-C16A67D8E1AF}" presName="rootConnector" presStyleLbl="node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C64E48FE-F064-40B9-A7ED-6A734759343A}" type="pres">
      <dgm:prSet presAssocID="{2CA345E6-1367-49EE-BD63-C16A67D8E1AF}" presName="hierChild4" presStyleCnt="0"/>
      <dgm:spPr/>
    </dgm:pt>
    <dgm:pt modelId="{4438468F-15D8-41E3-A297-48039ECE8B1D}" type="pres">
      <dgm:prSet presAssocID="{2CA345E6-1367-49EE-BD63-C16A67D8E1AF}" presName="hierChild5" presStyleCnt="0"/>
      <dgm:spPr/>
    </dgm:pt>
    <dgm:pt modelId="{EB9F8083-8C6B-40DE-8719-F66568BE5929}" type="pres">
      <dgm:prSet presAssocID="{FB791C35-50B7-4F0E-942E-D36A4167BC55}" presName="Name37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A1DE3700-2DCF-4E0A-8BE3-60344AAD649D}" type="pres">
      <dgm:prSet presAssocID="{AD1533B4-2729-4F74-857F-6E829111714F}" presName="hierRoot2" presStyleCnt="0">
        <dgm:presLayoutVars>
          <dgm:hierBranch val="init"/>
        </dgm:presLayoutVars>
      </dgm:prSet>
      <dgm:spPr/>
    </dgm:pt>
    <dgm:pt modelId="{A9638C93-0F3A-41E0-BA76-3D9437F486F5}" type="pres">
      <dgm:prSet presAssocID="{AD1533B4-2729-4F74-857F-6E829111714F}" presName="rootComposite" presStyleCnt="0"/>
      <dgm:spPr/>
    </dgm:pt>
    <dgm:pt modelId="{DBF6D086-7A93-4A63-AE46-A375E2E6C232}" type="pres">
      <dgm:prSet presAssocID="{AD1533B4-2729-4F74-857F-6E829111714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D4EA64-E255-4E42-A014-994CDF4C7CC8}" type="pres">
      <dgm:prSet presAssocID="{AD1533B4-2729-4F74-857F-6E829111714F}" presName="rootConnector" presStyleLbl="node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82716A92-1EB8-4D73-A9BB-939F2F72D855}" type="pres">
      <dgm:prSet presAssocID="{AD1533B4-2729-4F74-857F-6E829111714F}" presName="hierChild4" presStyleCnt="0"/>
      <dgm:spPr/>
    </dgm:pt>
    <dgm:pt modelId="{285EBC14-E4D1-45B9-AFD9-62F56EA53856}" type="pres">
      <dgm:prSet presAssocID="{AD1533B4-2729-4F74-857F-6E829111714F}" presName="hierChild5" presStyleCnt="0"/>
      <dgm:spPr/>
    </dgm:pt>
    <dgm:pt modelId="{74B53ACB-5F1C-4446-8BC4-07474041D482}" type="pres">
      <dgm:prSet presAssocID="{7032B742-0462-43E5-8CE3-ECCB7A8E4607}" presName="Name37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1D4423B2-D06E-4084-9506-368869E6577B}" type="pres">
      <dgm:prSet presAssocID="{32FC4E9A-E865-49B4-9422-648D15525433}" presName="hierRoot2" presStyleCnt="0">
        <dgm:presLayoutVars>
          <dgm:hierBranch val="init"/>
        </dgm:presLayoutVars>
      </dgm:prSet>
      <dgm:spPr/>
    </dgm:pt>
    <dgm:pt modelId="{D8E4B061-3967-4318-BD96-8B8E8244AD4B}" type="pres">
      <dgm:prSet presAssocID="{32FC4E9A-E865-49B4-9422-648D15525433}" presName="rootComposite" presStyleCnt="0"/>
      <dgm:spPr/>
    </dgm:pt>
    <dgm:pt modelId="{5941E1CC-9100-4DE2-BDED-CD1F0286B933}" type="pres">
      <dgm:prSet presAssocID="{32FC4E9A-E865-49B4-9422-648D1552543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E89AAE-7A85-4189-B592-213AB2A8F284}" type="pres">
      <dgm:prSet presAssocID="{32FC4E9A-E865-49B4-9422-648D15525433}" presName="rootConnector" presStyleLbl="node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D321C22B-021B-49A1-B8D7-982B115E2011}" type="pres">
      <dgm:prSet presAssocID="{32FC4E9A-E865-49B4-9422-648D15525433}" presName="hierChild4" presStyleCnt="0"/>
      <dgm:spPr/>
    </dgm:pt>
    <dgm:pt modelId="{AEC1DE64-4EE8-4C2D-947C-319AFC138266}" type="pres">
      <dgm:prSet presAssocID="{32FC4E9A-E865-49B4-9422-648D15525433}" presName="hierChild5" presStyleCnt="0"/>
      <dgm:spPr/>
    </dgm:pt>
    <dgm:pt modelId="{4600803C-DD0D-4217-8A55-A1430DADC4DF}" type="pres">
      <dgm:prSet presAssocID="{D1594369-2107-49F4-8AB4-83F344774F60}" presName="hierChild3" presStyleCnt="0"/>
      <dgm:spPr/>
    </dgm:pt>
  </dgm:ptLst>
  <dgm:cxnLst>
    <dgm:cxn modelId="{FCED787E-71B8-4C3E-B5EB-C78A21453D07}" type="presOf" srcId="{32FC4E9A-E865-49B4-9422-648D15525433}" destId="{BAE89AAE-7A85-4189-B592-213AB2A8F284}" srcOrd="1" destOrd="0" presId="urn:microsoft.com/office/officeart/2005/8/layout/orgChart1"/>
    <dgm:cxn modelId="{8C049E53-90B1-4857-A4C8-4AFEA66B0039}" srcId="{03A91C8D-CB5D-41C1-BFC2-5A93858F4564}" destId="{D1594369-2107-49F4-8AB4-83F344774F60}" srcOrd="0" destOrd="0" parTransId="{6065F4B0-0778-4A4E-B1F0-F0A968C6B5F0}" sibTransId="{4C9979D0-6E3D-44C4-9211-0A62A638608F}"/>
    <dgm:cxn modelId="{79BD74DB-8A0F-486F-A64D-C3BB3D68AF9D}" type="presOf" srcId="{32FC4E9A-E865-49B4-9422-648D15525433}" destId="{5941E1CC-9100-4DE2-BDED-CD1F0286B933}" srcOrd="0" destOrd="0" presId="urn:microsoft.com/office/officeart/2005/8/layout/orgChart1"/>
    <dgm:cxn modelId="{2EF366E6-9239-4DAF-84FF-057134828060}" type="presOf" srcId="{259737DD-972D-4B43-B3C2-E74016C20B01}" destId="{ECA775CB-6AEF-4D30-AA33-FCD28D82E714}" srcOrd="0" destOrd="0" presId="urn:microsoft.com/office/officeart/2005/8/layout/orgChart1"/>
    <dgm:cxn modelId="{FD974FD6-F995-47AC-9052-460A1E6D1196}" type="presOf" srcId="{D1594369-2107-49F4-8AB4-83F344774F60}" destId="{F8C7CEB3-5952-439C-9678-E01D27B931C0}" srcOrd="1" destOrd="0" presId="urn:microsoft.com/office/officeart/2005/8/layout/orgChart1"/>
    <dgm:cxn modelId="{F8FBC015-140F-4593-8B24-72532CB9484F}" srcId="{D1594369-2107-49F4-8AB4-83F344774F60}" destId="{32FC4E9A-E865-49B4-9422-648D15525433}" srcOrd="3" destOrd="0" parTransId="{7032B742-0462-43E5-8CE3-ECCB7A8E4607}" sibTransId="{CB7EC40B-8E6B-4A63-A129-3910A3F2C118}"/>
    <dgm:cxn modelId="{10A7F598-542E-45AB-B0B2-EBB3CF85D5C1}" type="presOf" srcId="{D1594369-2107-49F4-8AB4-83F344774F60}" destId="{859AFDAF-6A0E-4194-9217-931BC7E92379}" srcOrd="0" destOrd="0" presId="urn:microsoft.com/office/officeart/2005/8/layout/orgChart1"/>
    <dgm:cxn modelId="{B726E8D0-79BA-48CB-8C1A-B32B5F164E01}" type="presOf" srcId="{2CA345E6-1367-49EE-BD63-C16A67D8E1AF}" destId="{45D93ADB-F37E-409B-83DB-925680DD3F6E}" srcOrd="0" destOrd="0" presId="urn:microsoft.com/office/officeart/2005/8/layout/orgChart1"/>
    <dgm:cxn modelId="{E5698736-66AC-4C47-87E8-9579B37FF7FC}" type="presOf" srcId="{AD1533B4-2729-4F74-857F-6E829111714F}" destId="{D5D4EA64-E255-4E42-A014-994CDF4C7CC8}" srcOrd="1" destOrd="0" presId="urn:microsoft.com/office/officeart/2005/8/layout/orgChart1"/>
    <dgm:cxn modelId="{8600F53A-FEA5-4E8C-8F17-80D6A184F71A}" srcId="{D1594369-2107-49F4-8AB4-83F344774F60}" destId="{259737DD-972D-4B43-B3C2-E74016C20B01}" srcOrd="0" destOrd="0" parTransId="{C52D7D3A-81F9-409B-8045-8CA68A65C37E}" sibTransId="{C9ECB6CA-0B3B-428D-8364-CB1083105AA1}"/>
    <dgm:cxn modelId="{C102411D-0A15-427A-87A1-69FFE099803A}" srcId="{D1594369-2107-49F4-8AB4-83F344774F60}" destId="{2CA345E6-1367-49EE-BD63-C16A67D8E1AF}" srcOrd="1" destOrd="0" parTransId="{98B37B14-4271-464F-BE8B-3153C8D3A0CA}" sibTransId="{59D3D4CE-D2B0-4E0E-9E39-3CDC44FCF6DE}"/>
    <dgm:cxn modelId="{0A627FF8-D1BC-426E-A720-D3004A6CF980}" type="presOf" srcId="{FB791C35-50B7-4F0E-942E-D36A4167BC55}" destId="{EB9F8083-8C6B-40DE-8719-F66568BE5929}" srcOrd="0" destOrd="0" presId="urn:microsoft.com/office/officeart/2005/8/layout/orgChart1"/>
    <dgm:cxn modelId="{83736329-D198-4735-B852-CFFBC2F251D6}" type="presOf" srcId="{C52D7D3A-81F9-409B-8045-8CA68A65C37E}" destId="{0BE5ABD9-FE9D-4EB3-A7D5-1A85613C7437}" srcOrd="0" destOrd="0" presId="urn:microsoft.com/office/officeart/2005/8/layout/orgChart1"/>
    <dgm:cxn modelId="{DDF4A602-A0F2-4A02-9968-6529332068A0}" type="presOf" srcId="{2CA345E6-1367-49EE-BD63-C16A67D8E1AF}" destId="{0E3812F8-7966-42A9-B359-211BE78CB996}" srcOrd="1" destOrd="0" presId="urn:microsoft.com/office/officeart/2005/8/layout/orgChart1"/>
    <dgm:cxn modelId="{339C49ED-A5D0-456B-8E02-9CEE2C2F56A0}" srcId="{D1594369-2107-49F4-8AB4-83F344774F60}" destId="{AD1533B4-2729-4F74-857F-6E829111714F}" srcOrd="2" destOrd="0" parTransId="{FB791C35-50B7-4F0E-942E-D36A4167BC55}" sibTransId="{DCD33AFB-9863-46FB-9A0B-D986E8E87F78}"/>
    <dgm:cxn modelId="{E89DC959-23C5-4909-BA45-C7D918F7F83D}" type="presOf" srcId="{AD1533B4-2729-4F74-857F-6E829111714F}" destId="{DBF6D086-7A93-4A63-AE46-A375E2E6C232}" srcOrd="0" destOrd="0" presId="urn:microsoft.com/office/officeart/2005/8/layout/orgChart1"/>
    <dgm:cxn modelId="{C2C79D0F-D6A6-45FA-9255-CD1B65A01CD4}" type="presOf" srcId="{259737DD-972D-4B43-B3C2-E74016C20B01}" destId="{057D6ABA-16FB-470B-8297-6E3ED1EEC94D}" srcOrd="1" destOrd="0" presId="urn:microsoft.com/office/officeart/2005/8/layout/orgChart1"/>
    <dgm:cxn modelId="{4EE26203-5FD5-481C-84A4-E817899AA24B}" type="presOf" srcId="{7032B742-0462-43E5-8CE3-ECCB7A8E4607}" destId="{74B53ACB-5F1C-4446-8BC4-07474041D482}" srcOrd="0" destOrd="0" presId="urn:microsoft.com/office/officeart/2005/8/layout/orgChart1"/>
    <dgm:cxn modelId="{75CCF939-ABC4-425D-9594-B8883FE5149D}" type="presOf" srcId="{98B37B14-4271-464F-BE8B-3153C8D3A0CA}" destId="{F53299EA-88BF-40B4-8F74-2837694ED98B}" srcOrd="0" destOrd="0" presId="urn:microsoft.com/office/officeart/2005/8/layout/orgChart1"/>
    <dgm:cxn modelId="{91683691-C9C4-4C23-8D29-7BC916DD1086}" type="presOf" srcId="{03A91C8D-CB5D-41C1-BFC2-5A93858F4564}" destId="{A00CAD77-F6FE-4AC5-AFF3-DC2063268E58}" srcOrd="0" destOrd="0" presId="urn:microsoft.com/office/officeart/2005/8/layout/orgChart1"/>
    <dgm:cxn modelId="{74F40CC5-75DA-40D7-B015-A2CA318AA263}" type="presParOf" srcId="{A00CAD77-F6FE-4AC5-AFF3-DC2063268E58}" destId="{50B31225-25BB-4711-848E-374F9719C04F}" srcOrd="0" destOrd="0" presId="urn:microsoft.com/office/officeart/2005/8/layout/orgChart1"/>
    <dgm:cxn modelId="{A76697AB-37A6-4CB5-9207-7652B5F72D95}" type="presParOf" srcId="{50B31225-25BB-4711-848E-374F9719C04F}" destId="{A6B10901-539A-4527-9313-15DB779DBC49}" srcOrd="0" destOrd="0" presId="urn:microsoft.com/office/officeart/2005/8/layout/orgChart1"/>
    <dgm:cxn modelId="{5E189947-057F-4CB4-B09F-91926132360A}" type="presParOf" srcId="{A6B10901-539A-4527-9313-15DB779DBC49}" destId="{859AFDAF-6A0E-4194-9217-931BC7E92379}" srcOrd="0" destOrd="0" presId="urn:microsoft.com/office/officeart/2005/8/layout/orgChart1"/>
    <dgm:cxn modelId="{AEDE77E9-86D2-429B-8F90-C60C701FC3A7}" type="presParOf" srcId="{A6B10901-539A-4527-9313-15DB779DBC49}" destId="{F8C7CEB3-5952-439C-9678-E01D27B931C0}" srcOrd="1" destOrd="0" presId="urn:microsoft.com/office/officeart/2005/8/layout/orgChart1"/>
    <dgm:cxn modelId="{EC36F0AC-4F75-4F79-8383-0AEBB7856390}" type="presParOf" srcId="{50B31225-25BB-4711-848E-374F9719C04F}" destId="{C992656F-E25B-4AD3-B7B2-94861CC2894D}" srcOrd="1" destOrd="0" presId="urn:microsoft.com/office/officeart/2005/8/layout/orgChart1"/>
    <dgm:cxn modelId="{79E47E09-A467-4F19-A784-85F217B50719}" type="presParOf" srcId="{C992656F-E25B-4AD3-B7B2-94861CC2894D}" destId="{0BE5ABD9-FE9D-4EB3-A7D5-1A85613C7437}" srcOrd="0" destOrd="0" presId="urn:microsoft.com/office/officeart/2005/8/layout/orgChart1"/>
    <dgm:cxn modelId="{1C7EAE41-0628-4E92-B6CA-DFAC0A8CA295}" type="presParOf" srcId="{C992656F-E25B-4AD3-B7B2-94861CC2894D}" destId="{33A023EB-6A7B-4902-93EA-69FE24FAAF4A}" srcOrd="1" destOrd="0" presId="urn:microsoft.com/office/officeart/2005/8/layout/orgChart1"/>
    <dgm:cxn modelId="{404671D4-96ED-41F4-A5A3-3A55DE67A790}" type="presParOf" srcId="{33A023EB-6A7B-4902-93EA-69FE24FAAF4A}" destId="{80F7D5AC-70CF-45E6-B2BC-D97AC71E1E8A}" srcOrd="0" destOrd="0" presId="urn:microsoft.com/office/officeart/2005/8/layout/orgChart1"/>
    <dgm:cxn modelId="{73639011-53FF-4890-B755-A70F70C095C2}" type="presParOf" srcId="{80F7D5AC-70CF-45E6-B2BC-D97AC71E1E8A}" destId="{ECA775CB-6AEF-4D30-AA33-FCD28D82E714}" srcOrd="0" destOrd="0" presId="urn:microsoft.com/office/officeart/2005/8/layout/orgChart1"/>
    <dgm:cxn modelId="{33515999-5B08-4324-B8DB-7756CBE3C021}" type="presParOf" srcId="{80F7D5AC-70CF-45E6-B2BC-D97AC71E1E8A}" destId="{057D6ABA-16FB-470B-8297-6E3ED1EEC94D}" srcOrd="1" destOrd="0" presId="urn:microsoft.com/office/officeart/2005/8/layout/orgChart1"/>
    <dgm:cxn modelId="{4DF2258D-6F22-4BB2-93A7-F09230592117}" type="presParOf" srcId="{33A023EB-6A7B-4902-93EA-69FE24FAAF4A}" destId="{2A6778B6-B25F-41A3-9CFC-DDB1ED8A25FB}" srcOrd="1" destOrd="0" presId="urn:microsoft.com/office/officeart/2005/8/layout/orgChart1"/>
    <dgm:cxn modelId="{B65C596A-5AC0-49E6-90C3-60490E3418AA}" type="presParOf" srcId="{33A023EB-6A7B-4902-93EA-69FE24FAAF4A}" destId="{0DDDE38F-5543-4D6D-B289-6A8A2D189DB6}" srcOrd="2" destOrd="0" presId="urn:microsoft.com/office/officeart/2005/8/layout/orgChart1"/>
    <dgm:cxn modelId="{9C3C4D8C-A412-4256-BD3C-E5F6C642D3A5}" type="presParOf" srcId="{C992656F-E25B-4AD3-B7B2-94861CC2894D}" destId="{F53299EA-88BF-40B4-8F74-2837694ED98B}" srcOrd="2" destOrd="0" presId="urn:microsoft.com/office/officeart/2005/8/layout/orgChart1"/>
    <dgm:cxn modelId="{0384AE62-9B89-4A2D-9E37-746894C349DA}" type="presParOf" srcId="{C992656F-E25B-4AD3-B7B2-94861CC2894D}" destId="{F43358BA-D4D7-48B7-854F-8F1BBCC1EA57}" srcOrd="3" destOrd="0" presId="urn:microsoft.com/office/officeart/2005/8/layout/orgChart1"/>
    <dgm:cxn modelId="{B3326280-52FA-4169-A86C-155AD9EAA5BA}" type="presParOf" srcId="{F43358BA-D4D7-48B7-854F-8F1BBCC1EA57}" destId="{86E7983B-76E8-453D-A654-7A5679CC0EFF}" srcOrd="0" destOrd="0" presId="urn:microsoft.com/office/officeart/2005/8/layout/orgChart1"/>
    <dgm:cxn modelId="{092D9461-9FB3-4020-9EE9-1BAF77E53C6A}" type="presParOf" srcId="{86E7983B-76E8-453D-A654-7A5679CC0EFF}" destId="{45D93ADB-F37E-409B-83DB-925680DD3F6E}" srcOrd="0" destOrd="0" presId="urn:microsoft.com/office/officeart/2005/8/layout/orgChart1"/>
    <dgm:cxn modelId="{41D235F8-AFCB-4B02-B98F-84810E56C4C9}" type="presParOf" srcId="{86E7983B-76E8-453D-A654-7A5679CC0EFF}" destId="{0E3812F8-7966-42A9-B359-211BE78CB996}" srcOrd="1" destOrd="0" presId="urn:microsoft.com/office/officeart/2005/8/layout/orgChart1"/>
    <dgm:cxn modelId="{50DC6AFF-4D76-4794-9B4C-FB58718146A9}" type="presParOf" srcId="{F43358BA-D4D7-48B7-854F-8F1BBCC1EA57}" destId="{C64E48FE-F064-40B9-A7ED-6A734759343A}" srcOrd="1" destOrd="0" presId="urn:microsoft.com/office/officeart/2005/8/layout/orgChart1"/>
    <dgm:cxn modelId="{CA6BC33C-8D60-4607-AAC3-20ABDA730C85}" type="presParOf" srcId="{F43358BA-D4D7-48B7-854F-8F1BBCC1EA57}" destId="{4438468F-15D8-41E3-A297-48039ECE8B1D}" srcOrd="2" destOrd="0" presId="urn:microsoft.com/office/officeart/2005/8/layout/orgChart1"/>
    <dgm:cxn modelId="{297D6BA6-4996-4DFF-9BD3-5923D1DF4C1F}" type="presParOf" srcId="{C992656F-E25B-4AD3-B7B2-94861CC2894D}" destId="{EB9F8083-8C6B-40DE-8719-F66568BE5929}" srcOrd="4" destOrd="0" presId="urn:microsoft.com/office/officeart/2005/8/layout/orgChart1"/>
    <dgm:cxn modelId="{7F19E913-8184-49A4-8CDC-063BFA9C2BDB}" type="presParOf" srcId="{C992656F-E25B-4AD3-B7B2-94861CC2894D}" destId="{A1DE3700-2DCF-4E0A-8BE3-60344AAD649D}" srcOrd="5" destOrd="0" presId="urn:microsoft.com/office/officeart/2005/8/layout/orgChart1"/>
    <dgm:cxn modelId="{216D700D-FFBA-4677-8ECD-329BCF8B6603}" type="presParOf" srcId="{A1DE3700-2DCF-4E0A-8BE3-60344AAD649D}" destId="{A9638C93-0F3A-41E0-BA76-3D9437F486F5}" srcOrd="0" destOrd="0" presId="urn:microsoft.com/office/officeart/2005/8/layout/orgChart1"/>
    <dgm:cxn modelId="{BE667444-1E45-4F99-8272-3441632EC6D1}" type="presParOf" srcId="{A9638C93-0F3A-41E0-BA76-3D9437F486F5}" destId="{DBF6D086-7A93-4A63-AE46-A375E2E6C232}" srcOrd="0" destOrd="0" presId="urn:microsoft.com/office/officeart/2005/8/layout/orgChart1"/>
    <dgm:cxn modelId="{990D97FC-2BA5-4FF2-9C89-8063CF63127B}" type="presParOf" srcId="{A9638C93-0F3A-41E0-BA76-3D9437F486F5}" destId="{D5D4EA64-E255-4E42-A014-994CDF4C7CC8}" srcOrd="1" destOrd="0" presId="urn:microsoft.com/office/officeart/2005/8/layout/orgChart1"/>
    <dgm:cxn modelId="{7EE522D0-5A2C-4D09-84BD-EFA2E5C51AAA}" type="presParOf" srcId="{A1DE3700-2DCF-4E0A-8BE3-60344AAD649D}" destId="{82716A92-1EB8-4D73-A9BB-939F2F72D855}" srcOrd="1" destOrd="0" presId="urn:microsoft.com/office/officeart/2005/8/layout/orgChart1"/>
    <dgm:cxn modelId="{D011E66D-D958-4130-8221-11EE3A5B5488}" type="presParOf" srcId="{A1DE3700-2DCF-4E0A-8BE3-60344AAD649D}" destId="{285EBC14-E4D1-45B9-AFD9-62F56EA53856}" srcOrd="2" destOrd="0" presId="urn:microsoft.com/office/officeart/2005/8/layout/orgChart1"/>
    <dgm:cxn modelId="{9EFBF201-6976-4F43-A041-1AF71BCEE8FB}" type="presParOf" srcId="{C992656F-E25B-4AD3-B7B2-94861CC2894D}" destId="{74B53ACB-5F1C-4446-8BC4-07474041D482}" srcOrd="6" destOrd="0" presId="urn:microsoft.com/office/officeart/2005/8/layout/orgChart1"/>
    <dgm:cxn modelId="{2F896232-AF06-429F-A5C8-F78A5BD5103A}" type="presParOf" srcId="{C992656F-E25B-4AD3-B7B2-94861CC2894D}" destId="{1D4423B2-D06E-4084-9506-368869E6577B}" srcOrd="7" destOrd="0" presId="urn:microsoft.com/office/officeart/2005/8/layout/orgChart1"/>
    <dgm:cxn modelId="{D78C94A1-B721-4F14-8091-FFF355C189C1}" type="presParOf" srcId="{1D4423B2-D06E-4084-9506-368869E6577B}" destId="{D8E4B061-3967-4318-BD96-8B8E8244AD4B}" srcOrd="0" destOrd="0" presId="urn:microsoft.com/office/officeart/2005/8/layout/orgChart1"/>
    <dgm:cxn modelId="{553689E1-2FFA-4E5A-A2B5-312E8A7A3B6A}" type="presParOf" srcId="{D8E4B061-3967-4318-BD96-8B8E8244AD4B}" destId="{5941E1CC-9100-4DE2-BDED-CD1F0286B933}" srcOrd="0" destOrd="0" presId="urn:microsoft.com/office/officeart/2005/8/layout/orgChart1"/>
    <dgm:cxn modelId="{6109121A-A446-4237-A48D-7BD17EF96CC5}" type="presParOf" srcId="{D8E4B061-3967-4318-BD96-8B8E8244AD4B}" destId="{BAE89AAE-7A85-4189-B592-213AB2A8F284}" srcOrd="1" destOrd="0" presId="urn:microsoft.com/office/officeart/2005/8/layout/orgChart1"/>
    <dgm:cxn modelId="{C935B293-22BB-4157-8CDF-A461E3F0F69D}" type="presParOf" srcId="{1D4423B2-D06E-4084-9506-368869E6577B}" destId="{D321C22B-021B-49A1-B8D7-982B115E2011}" srcOrd="1" destOrd="0" presId="urn:microsoft.com/office/officeart/2005/8/layout/orgChart1"/>
    <dgm:cxn modelId="{BE63511C-80AD-4B75-8D83-CBFBB225556A}" type="presParOf" srcId="{1D4423B2-D06E-4084-9506-368869E6577B}" destId="{AEC1DE64-4EE8-4C2D-947C-319AFC138266}" srcOrd="2" destOrd="0" presId="urn:microsoft.com/office/officeart/2005/8/layout/orgChart1"/>
    <dgm:cxn modelId="{5749915B-94F3-4F77-A55B-701BC398EEDB}" type="presParOf" srcId="{50B31225-25BB-4711-848E-374F9719C04F}" destId="{4600803C-DD0D-4217-8A55-A1430DADC4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85CFA-B58D-41FA-B24F-8106D875078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DD8B251-66CC-4681-AD41-527216B708F9}">
      <dgm:prSet phldrT="[텍스트]"/>
      <dgm:spPr/>
      <dgm:t>
        <a:bodyPr/>
        <a:lstStyle/>
        <a:p>
          <a:pPr latinLnBrk="1"/>
          <a:r>
            <a:rPr lang="ko-KR" altLang="en-US" dirty="0" smtClean="0"/>
            <a:t>국립과학수사연구소</a:t>
          </a:r>
          <a:r>
            <a:rPr lang="en-US" altLang="ko-KR" dirty="0" smtClean="0"/>
            <a:t>(</a:t>
          </a:r>
          <a:r>
            <a:rPr lang="ko-KR" altLang="en-US" dirty="0" smtClean="0"/>
            <a:t>연구소장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CD434505-1F9C-41E4-B6DD-43AF7D8F3EC2}" type="parTrans" cxnId="{22CD7E0B-4D2D-44E8-A7BC-510AEF3D1ACB}">
      <dgm:prSet/>
      <dgm:spPr/>
      <dgm:t>
        <a:bodyPr/>
        <a:lstStyle/>
        <a:p>
          <a:pPr latinLnBrk="1"/>
          <a:endParaRPr lang="ko-KR" altLang="en-US"/>
        </a:p>
      </dgm:t>
    </dgm:pt>
    <dgm:pt modelId="{538310C8-84E4-409B-9C73-68DAEDD4D421}" type="sibTrans" cxnId="{22CD7E0B-4D2D-44E8-A7BC-510AEF3D1ACB}">
      <dgm:prSet/>
      <dgm:spPr/>
      <dgm:t>
        <a:bodyPr/>
        <a:lstStyle/>
        <a:p>
          <a:pPr latinLnBrk="1"/>
          <a:endParaRPr lang="ko-KR" altLang="en-US"/>
        </a:p>
      </dgm:t>
    </dgm:pt>
    <dgm:pt modelId="{35772C45-D339-4CE8-97AF-079C828D2F49}">
      <dgm:prSet phldrT="[텍스트]"/>
      <dgm:spPr/>
      <dgm:t>
        <a:bodyPr/>
        <a:lstStyle/>
        <a:p>
          <a:pPr latinLnBrk="1"/>
          <a:r>
            <a:rPr lang="ko-KR" altLang="en-US" dirty="0" smtClean="0"/>
            <a:t>총무과</a:t>
          </a:r>
          <a:endParaRPr lang="ko-KR" altLang="en-US" dirty="0"/>
        </a:p>
      </dgm:t>
    </dgm:pt>
    <dgm:pt modelId="{D0AA3D8D-3D2D-4BCF-995C-EE84F17AA82B}" type="parTrans" cxnId="{15ED26AF-1DB5-477A-8F58-51523BBC8625}">
      <dgm:prSet/>
      <dgm:spPr/>
      <dgm:t>
        <a:bodyPr/>
        <a:lstStyle/>
        <a:p>
          <a:pPr latinLnBrk="1"/>
          <a:endParaRPr lang="ko-KR" altLang="en-US"/>
        </a:p>
      </dgm:t>
    </dgm:pt>
    <dgm:pt modelId="{2045BC73-5C02-459F-8223-FE4525212010}" type="sibTrans" cxnId="{15ED26AF-1DB5-477A-8F58-51523BBC8625}">
      <dgm:prSet/>
      <dgm:spPr/>
      <dgm:t>
        <a:bodyPr/>
        <a:lstStyle/>
        <a:p>
          <a:pPr latinLnBrk="1"/>
          <a:endParaRPr lang="ko-KR" altLang="en-US"/>
        </a:p>
      </dgm:t>
    </dgm:pt>
    <dgm:pt modelId="{11B159DD-6C1A-4943-BD8D-463CA60D0F70}">
      <dgm:prSet phldrT="[텍스트]"/>
      <dgm:spPr/>
      <dgm:t>
        <a:bodyPr/>
        <a:lstStyle/>
        <a:p>
          <a:pPr latinLnBrk="1"/>
          <a:r>
            <a:rPr lang="ko-KR" altLang="en-US" dirty="0" smtClean="0"/>
            <a:t>법의학부</a:t>
          </a:r>
          <a:endParaRPr lang="ko-KR" altLang="en-US" dirty="0"/>
        </a:p>
      </dgm:t>
    </dgm:pt>
    <dgm:pt modelId="{6E2A8189-571C-4B59-8AAE-138A268C3253}" type="parTrans" cxnId="{09BB7C12-14D7-4F30-B59F-A0A2A7B7F6FD}">
      <dgm:prSet/>
      <dgm:spPr/>
      <dgm:t>
        <a:bodyPr/>
        <a:lstStyle/>
        <a:p>
          <a:pPr latinLnBrk="1"/>
          <a:endParaRPr lang="ko-KR" altLang="en-US"/>
        </a:p>
      </dgm:t>
    </dgm:pt>
    <dgm:pt modelId="{42BFA69F-DD10-4AF2-ACBF-6A5ADCC90393}" type="sibTrans" cxnId="{09BB7C12-14D7-4F30-B59F-A0A2A7B7F6FD}">
      <dgm:prSet/>
      <dgm:spPr/>
      <dgm:t>
        <a:bodyPr/>
        <a:lstStyle/>
        <a:p>
          <a:pPr latinLnBrk="1"/>
          <a:endParaRPr lang="ko-KR" altLang="en-US"/>
        </a:p>
      </dgm:t>
    </dgm:pt>
    <dgm:pt modelId="{BA1AED6E-22BD-4F8B-9B7E-07C861BA6C5F}">
      <dgm:prSet phldrT="[텍스트]"/>
      <dgm:spPr/>
      <dgm:t>
        <a:bodyPr/>
        <a:lstStyle/>
        <a:p>
          <a:pPr latinLnBrk="1"/>
          <a:r>
            <a:rPr lang="ko-KR" altLang="en-US" dirty="0" smtClean="0"/>
            <a:t>법과학부</a:t>
          </a:r>
          <a:endParaRPr lang="ko-KR" altLang="en-US" dirty="0"/>
        </a:p>
      </dgm:t>
    </dgm:pt>
    <dgm:pt modelId="{D1BB3D95-B125-4C44-877D-233F0900D706}" type="parTrans" cxnId="{C4F74D0B-C4D4-4E5D-94B7-FDFB4F8D9F91}">
      <dgm:prSet/>
      <dgm:spPr/>
      <dgm:t>
        <a:bodyPr/>
        <a:lstStyle/>
        <a:p>
          <a:pPr latinLnBrk="1"/>
          <a:endParaRPr lang="ko-KR" altLang="en-US"/>
        </a:p>
      </dgm:t>
    </dgm:pt>
    <dgm:pt modelId="{F8CF8B8A-CA03-4639-80F4-88FC4036C4B7}" type="sibTrans" cxnId="{C4F74D0B-C4D4-4E5D-94B7-FDFB4F8D9F91}">
      <dgm:prSet/>
      <dgm:spPr/>
      <dgm:t>
        <a:bodyPr/>
        <a:lstStyle/>
        <a:p>
          <a:pPr latinLnBrk="1"/>
          <a:endParaRPr lang="ko-KR" altLang="en-US"/>
        </a:p>
      </dgm:t>
    </dgm:pt>
    <dgm:pt modelId="{4AEE9C73-4873-4B70-938E-992FA6E268A7}" type="pres">
      <dgm:prSet presAssocID="{63985CFA-B58D-41FA-B24F-8106D87507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FF7266-A7A4-46D4-B3B1-2AA5B463CED2}" type="pres">
      <dgm:prSet presAssocID="{8DD8B251-66CC-4681-AD41-527216B708F9}" presName="hierRoot1" presStyleCnt="0">
        <dgm:presLayoutVars>
          <dgm:hierBranch val="init"/>
        </dgm:presLayoutVars>
      </dgm:prSet>
      <dgm:spPr/>
    </dgm:pt>
    <dgm:pt modelId="{5F904C1A-EB5B-4351-9AE4-C1EE6BA24B66}" type="pres">
      <dgm:prSet presAssocID="{8DD8B251-66CC-4681-AD41-527216B708F9}" presName="rootComposite1" presStyleCnt="0"/>
      <dgm:spPr/>
    </dgm:pt>
    <dgm:pt modelId="{29536F74-EBBF-45B0-B26B-775E191C8C50}" type="pres">
      <dgm:prSet presAssocID="{8DD8B251-66CC-4681-AD41-527216B708F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F5C014-96EE-476A-8566-213317619BAF}" type="pres">
      <dgm:prSet presAssocID="{8DD8B251-66CC-4681-AD41-527216B708F9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A8D6BDF8-6059-4DC2-A4C8-6263F71A63E1}" type="pres">
      <dgm:prSet presAssocID="{8DD8B251-66CC-4681-AD41-527216B708F9}" presName="hierChild2" presStyleCnt="0"/>
      <dgm:spPr/>
    </dgm:pt>
    <dgm:pt modelId="{725D0246-85DA-43DE-BA50-04B9BDD78BD1}" type="pres">
      <dgm:prSet presAssocID="{D0AA3D8D-3D2D-4BCF-995C-EE84F17AA82B}" presName="Name37" presStyleLbl="parChTrans1D2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0C18724-2FF9-4BF6-89C4-2B1347A8A77D}" type="pres">
      <dgm:prSet presAssocID="{35772C45-D339-4CE8-97AF-079C828D2F49}" presName="hierRoot2" presStyleCnt="0">
        <dgm:presLayoutVars>
          <dgm:hierBranch val="init"/>
        </dgm:presLayoutVars>
      </dgm:prSet>
      <dgm:spPr/>
    </dgm:pt>
    <dgm:pt modelId="{446BF70A-51CE-4117-9CCF-E18B8091599B}" type="pres">
      <dgm:prSet presAssocID="{35772C45-D339-4CE8-97AF-079C828D2F49}" presName="rootComposite" presStyleCnt="0"/>
      <dgm:spPr/>
    </dgm:pt>
    <dgm:pt modelId="{5EED889C-3055-4A5E-BD22-0F5975D1B28E}" type="pres">
      <dgm:prSet presAssocID="{35772C45-D339-4CE8-97AF-079C828D2F4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4470EE-8B94-4842-B0D3-B7DFC9118C8D}" type="pres">
      <dgm:prSet presAssocID="{35772C45-D339-4CE8-97AF-079C828D2F49}" presName="rootConnector" presStyleLbl="node2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76B80735-3770-45B1-9756-581EB6AD5E2B}" type="pres">
      <dgm:prSet presAssocID="{35772C45-D339-4CE8-97AF-079C828D2F49}" presName="hierChild4" presStyleCnt="0"/>
      <dgm:spPr/>
    </dgm:pt>
    <dgm:pt modelId="{27927A31-4273-4F71-9487-C0F66C406B1F}" type="pres">
      <dgm:prSet presAssocID="{35772C45-D339-4CE8-97AF-079C828D2F49}" presName="hierChild5" presStyleCnt="0"/>
      <dgm:spPr/>
    </dgm:pt>
    <dgm:pt modelId="{58BD8675-34AE-4AD9-81BF-169877D562E9}" type="pres">
      <dgm:prSet presAssocID="{6E2A8189-571C-4B59-8AAE-138A268C3253}" presName="Name37" presStyleLbl="parChTrans1D2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E678AAD-10D2-41BD-A1D9-8E553639A807}" type="pres">
      <dgm:prSet presAssocID="{11B159DD-6C1A-4943-BD8D-463CA60D0F70}" presName="hierRoot2" presStyleCnt="0">
        <dgm:presLayoutVars>
          <dgm:hierBranch val="init"/>
        </dgm:presLayoutVars>
      </dgm:prSet>
      <dgm:spPr/>
    </dgm:pt>
    <dgm:pt modelId="{89C437A1-50E4-402C-87F0-B960AD9EDE73}" type="pres">
      <dgm:prSet presAssocID="{11B159DD-6C1A-4943-BD8D-463CA60D0F70}" presName="rootComposite" presStyleCnt="0"/>
      <dgm:spPr/>
    </dgm:pt>
    <dgm:pt modelId="{3473863F-005A-4D21-8A28-54765CB18373}" type="pres">
      <dgm:prSet presAssocID="{11B159DD-6C1A-4943-BD8D-463CA60D0F7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D8192E-3516-4083-91C6-800CB4C18BD3}" type="pres">
      <dgm:prSet presAssocID="{11B159DD-6C1A-4943-BD8D-463CA60D0F70}" presName="rootConnector" presStyleLbl="node2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1872D046-3E67-421A-82D3-8FAC608B9F35}" type="pres">
      <dgm:prSet presAssocID="{11B159DD-6C1A-4943-BD8D-463CA60D0F70}" presName="hierChild4" presStyleCnt="0"/>
      <dgm:spPr/>
    </dgm:pt>
    <dgm:pt modelId="{2E1428A6-AD47-47E2-A76F-5500B6571D47}" type="pres">
      <dgm:prSet presAssocID="{11B159DD-6C1A-4943-BD8D-463CA60D0F70}" presName="hierChild5" presStyleCnt="0"/>
      <dgm:spPr/>
    </dgm:pt>
    <dgm:pt modelId="{6D705392-8812-4957-B844-5397854D3F58}" type="pres">
      <dgm:prSet presAssocID="{D1BB3D95-B125-4C44-877D-233F0900D706}" presName="Name37" presStyleLbl="parChTrans1D2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D7D4A707-8D42-4C4B-B0E9-81F1450011D6}" type="pres">
      <dgm:prSet presAssocID="{BA1AED6E-22BD-4F8B-9B7E-07C861BA6C5F}" presName="hierRoot2" presStyleCnt="0">
        <dgm:presLayoutVars>
          <dgm:hierBranch val="init"/>
        </dgm:presLayoutVars>
      </dgm:prSet>
      <dgm:spPr/>
    </dgm:pt>
    <dgm:pt modelId="{8971C669-1AF4-4D5D-9D6A-4FCF102EF714}" type="pres">
      <dgm:prSet presAssocID="{BA1AED6E-22BD-4F8B-9B7E-07C861BA6C5F}" presName="rootComposite" presStyleCnt="0"/>
      <dgm:spPr/>
    </dgm:pt>
    <dgm:pt modelId="{F435E900-D7C2-4FAE-80D0-99990B78CE3C}" type="pres">
      <dgm:prSet presAssocID="{BA1AED6E-22BD-4F8B-9B7E-07C861BA6C5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BEED97-4A2F-488F-A23E-81E61BD1F223}" type="pres">
      <dgm:prSet presAssocID="{BA1AED6E-22BD-4F8B-9B7E-07C861BA6C5F}" presName="rootConnector" presStyleLbl="node2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7060D612-B4B4-4013-851B-7A44742083BF}" type="pres">
      <dgm:prSet presAssocID="{BA1AED6E-22BD-4F8B-9B7E-07C861BA6C5F}" presName="hierChild4" presStyleCnt="0"/>
      <dgm:spPr/>
    </dgm:pt>
    <dgm:pt modelId="{45BD5143-6B2F-4EB4-9549-E6965308B5A4}" type="pres">
      <dgm:prSet presAssocID="{BA1AED6E-22BD-4F8B-9B7E-07C861BA6C5F}" presName="hierChild5" presStyleCnt="0"/>
      <dgm:spPr/>
    </dgm:pt>
    <dgm:pt modelId="{722F29FF-639B-4B8A-99F6-640753E77A52}" type="pres">
      <dgm:prSet presAssocID="{8DD8B251-66CC-4681-AD41-527216B708F9}" presName="hierChild3" presStyleCnt="0"/>
      <dgm:spPr/>
    </dgm:pt>
  </dgm:ptLst>
  <dgm:cxnLst>
    <dgm:cxn modelId="{9D3F5A58-8BCC-4F2A-A968-A63467E2A056}" type="presOf" srcId="{11B159DD-6C1A-4943-BD8D-463CA60D0F70}" destId="{54D8192E-3516-4083-91C6-800CB4C18BD3}" srcOrd="1" destOrd="0" presId="urn:microsoft.com/office/officeart/2005/8/layout/orgChart1"/>
    <dgm:cxn modelId="{22CD7E0B-4D2D-44E8-A7BC-510AEF3D1ACB}" srcId="{63985CFA-B58D-41FA-B24F-8106D875078E}" destId="{8DD8B251-66CC-4681-AD41-527216B708F9}" srcOrd="0" destOrd="0" parTransId="{CD434505-1F9C-41E4-B6DD-43AF7D8F3EC2}" sibTransId="{538310C8-84E4-409B-9C73-68DAEDD4D421}"/>
    <dgm:cxn modelId="{09BB7C12-14D7-4F30-B59F-A0A2A7B7F6FD}" srcId="{8DD8B251-66CC-4681-AD41-527216B708F9}" destId="{11B159DD-6C1A-4943-BD8D-463CA60D0F70}" srcOrd="1" destOrd="0" parTransId="{6E2A8189-571C-4B59-8AAE-138A268C3253}" sibTransId="{42BFA69F-DD10-4AF2-ACBF-6A5ADCC90393}"/>
    <dgm:cxn modelId="{6AB4891C-4CCC-4D68-A0EE-9385FD9C2D4C}" type="presOf" srcId="{6E2A8189-571C-4B59-8AAE-138A268C3253}" destId="{58BD8675-34AE-4AD9-81BF-169877D562E9}" srcOrd="0" destOrd="0" presId="urn:microsoft.com/office/officeart/2005/8/layout/orgChart1"/>
    <dgm:cxn modelId="{16997BED-5FEA-43A0-B65D-1255B24D56A2}" type="presOf" srcId="{BA1AED6E-22BD-4F8B-9B7E-07C861BA6C5F}" destId="{F435E900-D7C2-4FAE-80D0-99990B78CE3C}" srcOrd="0" destOrd="0" presId="urn:microsoft.com/office/officeart/2005/8/layout/orgChart1"/>
    <dgm:cxn modelId="{599611C6-58B5-41E2-86C3-343013D5540F}" type="presOf" srcId="{35772C45-D339-4CE8-97AF-079C828D2F49}" destId="{5EED889C-3055-4A5E-BD22-0F5975D1B28E}" srcOrd="0" destOrd="0" presId="urn:microsoft.com/office/officeart/2005/8/layout/orgChart1"/>
    <dgm:cxn modelId="{6779EF2D-3F72-4873-BF7B-D345A8A8B218}" type="presOf" srcId="{11B159DD-6C1A-4943-BD8D-463CA60D0F70}" destId="{3473863F-005A-4D21-8A28-54765CB18373}" srcOrd="0" destOrd="0" presId="urn:microsoft.com/office/officeart/2005/8/layout/orgChart1"/>
    <dgm:cxn modelId="{6AA75B4E-E541-4008-A003-57271F2B20C9}" type="presOf" srcId="{35772C45-D339-4CE8-97AF-079C828D2F49}" destId="{244470EE-8B94-4842-B0D3-B7DFC9118C8D}" srcOrd="1" destOrd="0" presId="urn:microsoft.com/office/officeart/2005/8/layout/orgChart1"/>
    <dgm:cxn modelId="{15ED26AF-1DB5-477A-8F58-51523BBC8625}" srcId="{8DD8B251-66CC-4681-AD41-527216B708F9}" destId="{35772C45-D339-4CE8-97AF-079C828D2F49}" srcOrd="0" destOrd="0" parTransId="{D0AA3D8D-3D2D-4BCF-995C-EE84F17AA82B}" sibTransId="{2045BC73-5C02-459F-8223-FE4525212010}"/>
    <dgm:cxn modelId="{B4605F5D-5FBE-46EE-8554-E8C489311292}" type="presOf" srcId="{BA1AED6E-22BD-4F8B-9B7E-07C861BA6C5F}" destId="{DEBEED97-4A2F-488F-A23E-81E61BD1F223}" srcOrd="1" destOrd="0" presId="urn:microsoft.com/office/officeart/2005/8/layout/orgChart1"/>
    <dgm:cxn modelId="{B9E633D7-339A-4A58-89E6-F5883DF4EB8C}" type="presOf" srcId="{63985CFA-B58D-41FA-B24F-8106D875078E}" destId="{4AEE9C73-4873-4B70-938E-992FA6E268A7}" srcOrd="0" destOrd="0" presId="urn:microsoft.com/office/officeart/2005/8/layout/orgChart1"/>
    <dgm:cxn modelId="{178C3AAF-3D97-49D3-B678-CFC3D54BEC98}" type="presOf" srcId="{8DD8B251-66CC-4681-AD41-527216B708F9}" destId="{29536F74-EBBF-45B0-B26B-775E191C8C50}" srcOrd="0" destOrd="0" presId="urn:microsoft.com/office/officeart/2005/8/layout/orgChart1"/>
    <dgm:cxn modelId="{23562BA2-D27B-4A78-BF21-F04B4B07A8A2}" type="presOf" srcId="{8DD8B251-66CC-4681-AD41-527216B708F9}" destId="{B9F5C014-96EE-476A-8566-213317619BAF}" srcOrd="1" destOrd="0" presId="urn:microsoft.com/office/officeart/2005/8/layout/orgChart1"/>
    <dgm:cxn modelId="{B321010C-0468-4C6E-96BC-8A00D64B9043}" type="presOf" srcId="{D1BB3D95-B125-4C44-877D-233F0900D706}" destId="{6D705392-8812-4957-B844-5397854D3F58}" srcOrd="0" destOrd="0" presId="urn:microsoft.com/office/officeart/2005/8/layout/orgChart1"/>
    <dgm:cxn modelId="{5178AF28-8206-4AC5-97A3-0544FF263926}" type="presOf" srcId="{D0AA3D8D-3D2D-4BCF-995C-EE84F17AA82B}" destId="{725D0246-85DA-43DE-BA50-04B9BDD78BD1}" srcOrd="0" destOrd="0" presId="urn:microsoft.com/office/officeart/2005/8/layout/orgChart1"/>
    <dgm:cxn modelId="{C4F74D0B-C4D4-4E5D-94B7-FDFB4F8D9F91}" srcId="{8DD8B251-66CC-4681-AD41-527216B708F9}" destId="{BA1AED6E-22BD-4F8B-9B7E-07C861BA6C5F}" srcOrd="2" destOrd="0" parTransId="{D1BB3D95-B125-4C44-877D-233F0900D706}" sibTransId="{F8CF8B8A-CA03-4639-80F4-88FC4036C4B7}"/>
    <dgm:cxn modelId="{B734D4D9-AED4-4A0C-BCFB-36EE3F23EBF8}" type="presParOf" srcId="{4AEE9C73-4873-4B70-938E-992FA6E268A7}" destId="{2FFF7266-A7A4-46D4-B3B1-2AA5B463CED2}" srcOrd="0" destOrd="0" presId="urn:microsoft.com/office/officeart/2005/8/layout/orgChart1"/>
    <dgm:cxn modelId="{7E7043D2-E04D-4102-BBE6-D575D7F13A56}" type="presParOf" srcId="{2FFF7266-A7A4-46D4-B3B1-2AA5B463CED2}" destId="{5F904C1A-EB5B-4351-9AE4-C1EE6BA24B66}" srcOrd="0" destOrd="0" presId="urn:microsoft.com/office/officeart/2005/8/layout/orgChart1"/>
    <dgm:cxn modelId="{EB3FEE88-056C-45A8-9214-5391A0F7E575}" type="presParOf" srcId="{5F904C1A-EB5B-4351-9AE4-C1EE6BA24B66}" destId="{29536F74-EBBF-45B0-B26B-775E191C8C50}" srcOrd="0" destOrd="0" presId="urn:microsoft.com/office/officeart/2005/8/layout/orgChart1"/>
    <dgm:cxn modelId="{D296FAA0-D34C-4497-BA61-5440CC8D3B67}" type="presParOf" srcId="{5F904C1A-EB5B-4351-9AE4-C1EE6BA24B66}" destId="{B9F5C014-96EE-476A-8566-213317619BAF}" srcOrd="1" destOrd="0" presId="urn:microsoft.com/office/officeart/2005/8/layout/orgChart1"/>
    <dgm:cxn modelId="{015CCC5D-10B5-472E-B7E0-6C8CB4D96AD5}" type="presParOf" srcId="{2FFF7266-A7A4-46D4-B3B1-2AA5B463CED2}" destId="{A8D6BDF8-6059-4DC2-A4C8-6263F71A63E1}" srcOrd="1" destOrd="0" presId="urn:microsoft.com/office/officeart/2005/8/layout/orgChart1"/>
    <dgm:cxn modelId="{0442CBFD-2650-4671-B69D-4084464EE0EC}" type="presParOf" srcId="{A8D6BDF8-6059-4DC2-A4C8-6263F71A63E1}" destId="{725D0246-85DA-43DE-BA50-04B9BDD78BD1}" srcOrd="0" destOrd="0" presId="urn:microsoft.com/office/officeart/2005/8/layout/orgChart1"/>
    <dgm:cxn modelId="{6E4B5802-FE36-482B-9032-C78DB86B0F7D}" type="presParOf" srcId="{A8D6BDF8-6059-4DC2-A4C8-6263F71A63E1}" destId="{40C18724-2FF9-4BF6-89C4-2B1347A8A77D}" srcOrd="1" destOrd="0" presId="urn:microsoft.com/office/officeart/2005/8/layout/orgChart1"/>
    <dgm:cxn modelId="{C49488D1-686E-45E8-8616-924732F0B24E}" type="presParOf" srcId="{40C18724-2FF9-4BF6-89C4-2B1347A8A77D}" destId="{446BF70A-51CE-4117-9CCF-E18B8091599B}" srcOrd="0" destOrd="0" presId="urn:microsoft.com/office/officeart/2005/8/layout/orgChart1"/>
    <dgm:cxn modelId="{A5C8FF62-EACE-494C-950C-D39380B9E68A}" type="presParOf" srcId="{446BF70A-51CE-4117-9CCF-E18B8091599B}" destId="{5EED889C-3055-4A5E-BD22-0F5975D1B28E}" srcOrd="0" destOrd="0" presId="urn:microsoft.com/office/officeart/2005/8/layout/orgChart1"/>
    <dgm:cxn modelId="{EF5761CF-7D19-47CB-966F-E10E41009401}" type="presParOf" srcId="{446BF70A-51CE-4117-9CCF-E18B8091599B}" destId="{244470EE-8B94-4842-B0D3-B7DFC9118C8D}" srcOrd="1" destOrd="0" presId="urn:microsoft.com/office/officeart/2005/8/layout/orgChart1"/>
    <dgm:cxn modelId="{88CF5F7C-3A95-4EAA-A4A2-2FE699A95E49}" type="presParOf" srcId="{40C18724-2FF9-4BF6-89C4-2B1347A8A77D}" destId="{76B80735-3770-45B1-9756-581EB6AD5E2B}" srcOrd="1" destOrd="0" presId="urn:microsoft.com/office/officeart/2005/8/layout/orgChart1"/>
    <dgm:cxn modelId="{D24ACCAC-3475-4C0D-9B44-2F53F2671212}" type="presParOf" srcId="{40C18724-2FF9-4BF6-89C4-2B1347A8A77D}" destId="{27927A31-4273-4F71-9487-C0F66C406B1F}" srcOrd="2" destOrd="0" presId="urn:microsoft.com/office/officeart/2005/8/layout/orgChart1"/>
    <dgm:cxn modelId="{1AA97E39-98F4-4AE3-8942-FC33244083F8}" type="presParOf" srcId="{A8D6BDF8-6059-4DC2-A4C8-6263F71A63E1}" destId="{58BD8675-34AE-4AD9-81BF-169877D562E9}" srcOrd="2" destOrd="0" presId="urn:microsoft.com/office/officeart/2005/8/layout/orgChart1"/>
    <dgm:cxn modelId="{A450886A-F823-4CAB-8C83-B0AB76A0B779}" type="presParOf" srcId="{A8D6BDF8-6059-4DC2-A4C8-6263F71A63E1}" destId="{DE678AAD-10D2-41BD-A1D9-8E553639A807}" srcOrd="3" destOrd="0" presId="urn:microsoft.com/office/officeart/2005/8/layout/orgChart1"/>
    <dgm:cxn modelId="{643FE1E3-2B9D-4819-AD6F-14AC460ED5E2}" type="presParOf" srcId="{DE678AAD-10D2-41BD-A1D9-8E553639A807}" destId="{89C437A1-50E4-402C-87F0-B960AD9EDE73}" srcOrd="0" destOrd="0" presId="urn:microsoft.com/office/officeart/2005/8/layout/orgChart1"/>
    <dgm:cxn modelId="{E289A3BD-62D0-452B-AA57-65B051DCD027}" type="presParOf" srcId="{89C437A1-50E4-402C-87F0-B960AD9EDE73}" destId="{3473863F-005A-4D21-8A28-54765CB18373}" srcOrd="0" destOrd="0" presId="urn:microsoft.com/office/officeart/2005/8/layout/orgChart1"/>
    <dgm:cxn modelId="{A8382A05-1236-4EE3-8A67-DB31B94250EA}" type="presParOf" srcId="{89C437A1-50E4-402C-87F0-B960AD9EDE73}" destId="{54D8192E-3516-4083-91C6-800CB4C18BD3}" srcOrd="1" destOrd="0" presId="urn:microsoft.com/office/officeart/2005/8/layout/orgChart1"/>
    <dgm:cxn modelId="{B0C07560-6520-4A8E-A675-C51865DAA8BD}" type="presParOf" srcId="{DE678AAD-10D2-41BD-A1D9-8E553639A807}" destId="{1872D046-3E67-421A-82D3-8FAC608B9F35}" srcOrd="1" destOrd="0" presId="urn:microsoft.com/office/officeart/2005/8/layout/orgChart1"/>
    <dgm:cxn modelId="{5B8E6BEA-6D24-4C52-AFFE-2045F57C8117}" type="presParOf" srcId="{DE678AAD-10D2-41BD-A1D9-8E553639A807}" destId="{2E1428A6-AD47-47E2-A76F-5500B6571D47}" srcOrd="2" destOrd="0" presId="urn:microsoft.com/office/officeart/2005/8/layout/orgChart1"/>
    <dgm:cxn modelId="{33D73D95-6C32-401C-AAC8-21E08B8F68F7}" type="presParOf" srcId="{A8D6BDF8-6059-4DC2-A4C8-6263F71A63E1}" destId="{6D705392-8812-4957-B844-5397854D3F58}" srcOrd="4" destOrd="0" presId="urn:microsoft.com/office/officeart/2005/8/layout/orgChart1"/>
    <dgm:cxn modelId="{D0287CA5-6961-4480-82A4-1E63D6DC4DD2}" type="presParOf" srcId="{A8D6BDF8-6059-4DC2-A4C8-6263F71A63E1}" destId="{D7D4A707-8D42-4C4B-B0E9-81F1450011D6}" srcOrd="5" destOrd="0" presId="urn:microsoft.com/office/officeart/2005/8/layout/orgChart1"/>
    <dgm:cxn modelId="{D3AE6BC2-0507-4F65-BCA5-1BC37491DB53}" type="presParOf" srcId="{D7D4A707-8D42-4C4B-B0E9-81F1450011D6}" destId="{8971C669-1AF4-4D5D-9D6A-4FCF102EF714}" srcOrd="0" destOrd="0" presId="urn:microsoft.com/office/officeart/2005/8/layout/orgChart1"/>
    <dgm:cxn modelId="{477C283B-EAE1-4AF9-90CA-7F1788E50EE0}" type="presParOf" srcId="{8971C669-1AF4-4D5D-9D6A-4FCF102EF714}" destId="{F435E900-D7C2-4FAE-80D0-99990B78CE3C}" srcOrd="0" destOrd="0" presId="urn:microsoft.com/office/officeart/2005/8/layout/orgChart1"/>
    <dgm:cxn modelId="{71AC493F-BF5A-4A1C-96AC-ED3612DE0059}" type="presParOf" srcId="{8971C669-1AF4-4D5D-9D6A-4FCF102EF714}" destId="{DEBEED97-4A2F-488F-A23E-81E61BD1F223}" srcOrd="1" destOrd="0" presId="urn:microsoft.com/office/officeart/2005/8/layout/orgChart1"/>
    <dgm:cxn modelId="{82AAC829-741B-4DF4-BC8A-E47DD38260C2}" type="presParOf" srcId="{D7D4A707-8D42-4C4B-B0E9-81F1450011D6}" destId="{7060D612-B4B4-4013-851B-7A44742083BF}" srcOrd="1" destOrd="0" presId="urn:microsoft.com/office/officeart/2005/8/layout/orgChart1"/>
    <dgm:cxn modelId="{C22E148A-19B8-4E32-962E-BFC7377AD25B}" type="presParOf" srcId="{D7D4A707-8D42-4C4B-B0E9-81F1450011D6}" destId="{45BD5143-6B2F-4EB4-9549-E6965308B5A4}" srcOrd="2" destOrd="0" presId="urn:microsoft.com/office/officeart/2005/8/layout/orgChart1"/>
    <dgm:cxn modelId="{2328A1B0-E4EA-407D-9947-504F3E95360D}" type="presParOf" srcId="{2FFF7266-A7A4-46D4-B3B1-2AA5B463CED2}" destId="{722F29FF-639B-4B8A-99F6-640753E77A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7721F-0122-4DCA-9070-0466387FA42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30962E9-4885-418D-9DB2-DF651E386731}">
      <dgm:prSet phldrT="[텍스트]"/>
      <dgm:spPr/>
      <dgm:t>
        <a:bodyPr/>
        <a:lstStyle/>
        <a:p>
          <a:pPr latinLnBrk="1"/>
          <a:r>
            <a:rPr lang="ko-KR" altLang="en-US" dirty="0" smtClean="0"/>
            <a:t>남부</a:t>
          </a:r>
          <a:r>
            <a:rPr lang="en-US" altLang="ko-KR" dirty="0" smtClean="0"/>
            <a:t>-</a:t>
          </a:r>
          <a:r>
            <a:rPr lang="ko-KR" altLang="en-US" dirty="0" smtClean="0"/>
            <a:t>부산</a:t>
          </a:r>
          <a:endParaRPr lang="ko-KR" altLang="en-US" dirty="0"/>
        </a:p>
      </dgm:t>
    </dgm:pt>
    <dgm:pt modelId="{BAA63DD1-4393-4944-983A-5CA2AAD9F2CA}" type="parTrans" cxnId="{A10E86AC-8290-4ED5-9231-A9C7F2D87D9B}">
      <dgm:prSet/>
      <dgm:spPr/>
      <dgm:t>
        <a:bodyPr/>
        <a:lstStyle/>
        <a:p>
          <a:pPr latinLnBrk="1"/>
          <a:endParaRPr lang="ko-KR" altLang="en-US"/>
        </a:p>
      </dgm:t>
    </dgm:pt>
    <dgm:pt modelId="{29C99D16-3B0C-40AB-8E7E-7A61FF80E34E}" type="sibTrans" cxnId="{A10E86AC-8290-4ED5-9231-A9C7F2D87D9B}">
      <dgm:prSet/>
      <dgm:spPr/>
      <dgm:t>
        <a:bodyPr/>
        <a:lstStyle/>
        <a:p>
          <a:pPr latinLnBrk="1"/>
          <a:endParaRPr lang="ko-KR" altLang="en-US"/>
        </a:p>
      </dgm:t>
    </dgm:pt>
    <dgm:pt modelId="{6B1A98BF-7408-426F-8309-86E7EC264726}">
      <dgm:prSet phldrT="[텍스트]"/>
      <dgm:spPr/>
      <dgm:t>
        <a:bodyPr/>
        <a:lstStyle/>
        <a:p>
          <a:pPr latinLnBrk="1"/>
          <a:r>
            <a:rPr lang="ko-KR" altLang="en-US" dirty="0" smtClean="0"/>
            <a:t>서부</a:t>
          </a:r>
          <a:r>
            <a:rPr lang="en-US" altLang="ko-KR" dirty="0" smtClean="0"/>
            <a:t>-</a:t>
          </a:r>
          <a:r>
            <a:rPr lang="ko-KR" altLang="en-US" dirty="0" smtClean="0"/>
            <a:t>장성</a:t>
          </a:r>
          <a:endParaRPr lang="ko-KR" altLang="en-US" dirty="0"/>
        </a:p>
      </dgm:t>
    </dgm:pt>
    <dgm:pt modelId="{E854E290-E642-4623-8629-057AFA1E5B96}" type="parTrans" cxnId="{D82106A0-C66A-4312-89AF-619B124FB495}">
      <dgm:prSet/>
      <dgm:spPr/>
      <dgm:t>
        <a:bodyPr/>
        <a:lstStyle/>
        <a:p>
          <a:pPr latinLnBrk="1"/>
          <a:endParaRPr lang="ko-KR" altLang="en-US"/>
        </a:p>
      </dgm:t>
    </dgm:pt>
    <dgm:pt modelId="{E604A132-9152-4113-BFBF-FB4B66D49F33}" type="sibTrans" cxnId="{D82106A0-C66A-4312-89AF-619B124FB495}">
      <dgm:prSet/>
      <dgm:spPr/>
      <dgm:t>
        <a:bodyPr/>
        <a:lstStyle/>
        <a:p>
          <a:pPr latinLnBrk="1"/>
          <a:endParaRPr lang="ko-KR" altLang="en-US"/>
        </a:p>
      </dgm:t>
    </dgm:pt>
    <dgm:pt modelId="{B0631E64-7BA5-414A-B366-820822D04E50}">
      <dgm:prSet phldrT="[텍스트]"/>
      <dgm:spPr/>
      <dgm:t>
        <a:bodyPr/>
        <a:lstStyle/>
        <a:p>
          <a:pPr latinLnBrk="1"/>
          <a:r>
            <a:rPr lang="ko-KR" altLang="en-US" dirty="0" smtClean="0"/>
            <a:t>동부</a:t>
          </a:r>
          <a:r>
            <a:rPr lang="en-US" altLang="ko-KR" dirty="0" smtClean="0"/>
            <a:t>-</a:t>
          </a:r>
          <a:r>
            <a:rPr lang="ko-KR" altLang="en-US" dirty="0" smtClean="0"/>
            <a:t>원주</a:t>
          </a:r>
          <a:endParaRPr lang="ko-KR" altLang="en-US" dirty="0"/>
        </a:p>
      </dgm:t>
    </dgm:pt>
    <dgm:pt modelId="{C94FB61B-FB84-4C09-9F31-795222F1E5FB}" type="parTrans" cxnId="{8A9F7C9B-CCDB-404C-BBA7-79BAC7ADD73A}">
      <dgm:prSet/>
      <dgm:spPr/>
      <dgm:t>
        <a:bodyPr/>
        <a:lstStyle/>
        <a:p>
          <a:pPr latinLnBrk="1"/>
          <a:endParaRPr lang="ko-KR" altLang="en-US"/>
        </a:p>
      </dgm:t>
    </dgm:pt>
    <dgm:pt modelId="{DDBBE3CA-C0BF-47EE-A822-5F1AA442C5F9}" type="sibTrans" cxnId="{8A9F7C9B-CCDB-404C-BBA7-79BAC7ADD73A}">
      <dgm:prSet/>
      <dgm:spPr/>
      <dgm:t>
        <a:bodyPr/>
        <a:lstStyle/>
        <a:p>
          <a:pPr latinLnBrk="1"/>
          <a:endParaRPr lang="ko-KR" altLang="en-US"/>
        </a:p>
      </dgm:t>
    </dgm:pt>
    <dgm:pt modelId="{6F4A4D18-F84B-4C93-AE36-E893133E65AC}">
      <dgm:prSet/>
      <dgm:spPr/>
      <dgm:t>
        <a:bodyPr/>
        <a:lstStyle/>
        <a:p>
          <a:pPr latinLnBrk="1"/>
          <a:r>
            <a:rPr lang="ko-KR" altLang="en-US" dirty="0" smtClean="0"/>
            <a:t>중부</a:t>
          </a:r>
          <a:r>
            <a:rPr lang="en-US" altLang="ko-KR" dirty="0" smtClean="0"/>
            <a:t>-</a:t>
          </a:r>
          <a:r>
            <a:rPr lang="ko-KR" altLang="en-US" dirty="0" smtClean="0"/>
            <a:t>대전</a:t>
          </a:r>
          <a:endParaRPr lang="ko-KR" altLang="en-US" dirty="0"/>
        </a:p>
      </dgm:t>
    </dgm:pt>
    <dgm:pt modelId="{7C092F2A-0D47-4E9A-AC8B-B63AD02D3603}" type="parTrans" cxnId="{FF883BB7-2C66-43BC-A1E9-1AF8C9466056}">
      <dgm:prSet/>
      <dgm:spPr/>
      <dgm:t>
        <a:bodyPr/>
        <a:lstStyle/>
        <a:p>
          <a:pPr latinLnBrk="1"/>
          <a:endParaRPr lang="ko-KR" altLang="en-US"/>
        </a:p>
      </dgm:t>
    </dgm:pt>
    <dgm:pt modelId="{A2C60D2D-A345-45D8-AAB8-DB01F7BA2DEB}" type="sibTrans" cxnId="{FF883BB7-2C66-43BC-A1E9-1AF8C9466056}">
      <dgm:prSet/>
      <dgm:spPr/>
      <dgm:t>
        <a:bodyPr/>
        <a:lstStyle/>
        <a:p>
          <a:pPr latinLnBrk="1"/>
          <a:endParaRPr lang="ko-KR" altLang="en-US"/>
        </a:p>
      </dgm:t>
    </dgm:pt>
    <dgm:pt modelId="{49C0C46C-492C-40AD-9B2C-4A8EB7EB5FF7}" type="pres">
      <dgm:prSet presAssocID="{EBF7721F-0122-4DCA-9070-0466387FA424}" presName="Name0" presStyleCnt="0">
        <dgm:presLayoutVars>
          <dgm:dir/>
          <dgm:animLvl val="lvl"/>
          <dgm:resizeHandles val="exact"/>
        </dgm:presLayoutVars>
      </dgm:prSet>
      <dgm:spPr/>
    </dgm:pt>
    <dgm:pt modelId="{AA5E2E1D-AB1E-4FA9-BBB5-0D54CF80131B}" type="pres">
      <dgm:prSet presAssocID="{330962E9-4885-418D-9DB2-DF651E386731}" presName="parTxOnly" presStyleLbl="node1" presStyleIdx="0" presStyleCnt="4" custLinFactNeighborX="28935" custLinFactNeighborY="-34418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BA98DF8C-8E6A-4C3D-BDB8-FB5A9AF677A8}" type="pres">
      <dgm:prSet presAssocID="{29C99D16-3B0C-40AB-8E7E-7A61FF80E34E}" presName="parTxOnlySpace" presStyleCnt="0"/>
      <dgm:spPr/>
    </dgm:pt>
    <dgm:pt modelId="{414C43EA-25B9-4942-B333-C3F5BFD058E5}" type="pres">
      <dgm:prSet presAssocID="{6B1A98BF-7408-426F-8309-86E7EC264726}" presName="parTxOnly" presStyleLbl="node1" presStyleIdx="1" presStyleCnt="4" custScaleX="80556" custLinFactX="-3342" custLinFactNeighborX="-100000" custLinFactNeighborY="39347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0CA51244-AA06-4593-8511-F1FB1EFA7DFC}" type="pres">
      <dgm:prSet presAssocID="{E604A132-9152-4113-BFBF-FB4B66D49F33}" presName="parTxOnlySpace" presStyleCnt="0"/>
      <dgm:spPr/>
    </dgm:pt>
    <dgm:pt modelId="{C0B5566D-DE04-4789-A99E-013EE9383C55}" type="pres">
      <dgm:prSet presAssocID="{6F4A4D18-F84B-4C93-AE36-E893133E65AC}" presName="parTxOnly" presStyleLbl="node1" presStyleIdx="2" presStyleCnt="4" custScaleX="73894" custLinFactNeighborX="-71827" custLinFactNeighborY="-27042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0DBB093F-9E29-4A8A-8DC8-67686E6C8B4B}" type="pres">
      <dgm:prSet presAssocID="{A2C60D2D-A345-45D8-AAB8-DB01F7BA2DEB}" presName="parTxOnlySpace" presStyleCnt="0"/>
      <dgm:spPr/>
    </dgm:pt>
    <dgm:pt modelId="{69BD15F0-62EC-408B-87A6-43BE859B0CF3}" type="pres">
      <dgm:prSet presAssocID="{B0631E64-7BA5-414A-B366-820822D04E50}" presName="parTxOnly" presStyleLbl="node1" presStyleIdx="3" presStyleCnt="4" custLinFactX="-5016" custLinFactNeighborX="-100000" custLinFactNeighborY="39347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56685B51-B1CA-443E-A5EE-1B1859F9DA5F}" type="presOf" srcId="{B0631E64-7BA5-414A-B366-820822D04E50}" destId="{69BD15F0-62EC-408B-87A6-43BE859B0CF3}" srcOrd="0" destOrd="0" presId="urn:microsoft.com/office/officeart/2005/8/layout/chevron1"/>
    <dgm:cxn modelId="{8A9F7C9B-CCDB-404C-BBA7-79BAC7ADD73A}" srcId="{EBF7721F-0122-4DCA-9070-0466387FA424}" destId="{B0631E64-7BA5-414A-B366-820822D04E50}" srcOrd="3" destOrd="0" parTransId="{C94FB61B-FB84-4C09-9F31-795222F1E5FB}" sibTransId="{DDBBE3CA-C0BF-47EE-A822-5F1AA442C5F9}"/>
    <dgm:cxn modelId="{EE4E67CB-22B0-4FC8-BB99-BEF5445F7500}" type="presOf" srcId="{330962E9-4885-418D-9DB2-DF651E386731}" destId="{AA5E2E1D-AB1E-4FA9-BBB5-0D54CF80131B}" srcOrd="0" destOrd="0" presId="urn:microsoft.com/office/officeart/2005/8/layout/chevron1"/>
    <dgm:cxn modelId="{51FE51D2-4AFC-441E-AB1A-34823CD1B2FC}" type="presOf" srcId="{6B1A98BF-7408-426F-8309-86E7EC264726}" destId="{414C43EA-25B9-4942-B333-C3F5BFD058E5}" srcOrd="0" destOrd="0" presId="urn:microsoft.com/office/officeart/2005/8/layout/chevron1"/>
    <dgm:cxn modelId="{BC968CDC-0FDA-4E07-80C5-38ECD379B9CE}" type="presOf" srcId="{6F4A4D18-F84B-4C93-AE36-E893133E65AC}" destId="{C0B5566D-DE04-4789-A99E-013EE9383C55}" srcOrd="0" destOrd="0" presId="urn:microsoft.com/office/officeart/2005/8/layout/chevron1"/>
    <dgm:cxn modelId="{D82106A0-C66A-4312-89AF-619B124FB495}" srcId="{EBF7721F-0122-4DCA-9070-0466387FA424}" destId="{6B1A98BF-7408-426F-8309-86E7EC264726}" srcOrd="1" destOrd="0" parTransId="{E854E290-E642-4623-8629-057AFA1E5B96}" sibTransId="{E604A132-9152-4113-BFBF-FB4B66D49F33}"/>
    <dgm:cxn modelId="{FF883BB7-2C66-43BC-A1E9-1AF8C9466056}" srcId="{EBF7721F-0122-4DCA-9070-0466387FA424}" destId="{6F4A4D18-F84B-4C93-AE36-E893133E65AC}" srcOrd="2" destOrd="0" parTransId="{7C092F2A-0D47-4E9A-AC8B-B63AD02D3603}" sibTransId="{A2C60D2D-A345-45D8-AAB8-DB01F7BA2DEB}"/>
    <dgm:cxn modelId="{A10E86AC-8290-4ED5-9231-A9C7F2D87D9B}" srcId="{EBF7721F-0122-4DCA-9070-0466387FA424}" destId="{330962E9-4885-418D-9DB2-DF651E386731}" srcOrd="0" destOrd="0" parTransId="{BAA63DD1-4393-4944-983A-5CA2AAD9F2CA}" sibTransId="{29C99D16-3B0C-40AB-8E7E-7A61FF80E34E}"/>
    <dgm:cxn modelId="{EAE1391E-02DA-4FFB-833E-7FAB7794DE5C}" type="presOf" srcId="{EBF7721F-0122-4DCA-9070-0466387FA424}" destId="{49C0C46C-492C-40AD-9B2C-4A8EB7EB5FF7}" srcOrd="0" destOrd="0" presId="urn:microsoft.com/office/officeart/2005/8/layout/chevron1"/>
    <dgm:cxn modelId="{F325AF7B-D874-4A82-BAFD-FE612F3249F3}" type="presParOf" srcId="{49C0C46C-492C-40AD-9B2C-4A8EB7EB5FF7}" destId="{AA5E2E1D-AB1E-4FA9-BBB5-0D54CF80131B}" srcOrd="0" destOrd="0" presId="urn:microsoft.com/office/officeart/2005/8/layout/chevron1"/>
    <dgm:cxn modelId="{7CF7FEB2-48DE-475E-B50F-D9E188CFC929}" type="presParOf" srcId="{49C0C46C-492C-40AD-9B2C-4A8EB7EB5FF7}" destId="{BA98DF8C-8E6A-4C3D-BDB8-FB5A9AF677A8}" srcOrd="1" destOrd="0" presId="urn:microsoft.com/office/officeart/2005/8/layout/chevron1"/>
    <dgm:cxn modelId="{126E33E8-BD0A-4285-BF62-EE25C3D54FAB}" type="presParOf" srcId="{49C0C46C-492C-40AD-9B2C-4A8EB7EB5FF7}" destId="{414C43EA-25B9-4942-B333-C3F5BFD058E5}" srcOrd="2" destOrd="0" presId="urn:microsoft.com/office/officeart/2005/8/layout/chevron1"/>
    <dgm:cxn modelId="{E5742C82-A0B3-4216-8ECA-545DE5F4DA51}" type="presParOf" srcId="{49C0C46C-492C-40AD-9B2C-4A8EB7EB5FF7}" destId="{0CA51244-AA06-4593-8511-F1FB1EFA7DFC}" srcOrd="3" destOrd="0" presId="urn:microsoft.com/office/officeart/2005/8/layout/chevron1"/>
    <dgm:cxn modelId="{43CF45B8-E1D1-4911-96DA-C95432FFBB75}" type="presParOf" srcId="{49C0C46C-492C-40AD-9B2C-4A8EB7EB5FF7}" destId="{C0B5566D-DE04-4789-A99E-013EE9383C55}" srcOrd="4" destOrd="0" presId="urn:microsoft.com/office/officeart/2005/8/layout/chevron1"/>
    <dgm:cxn modelId="{31C22EAE-325A-409B-83D5-34E233CF92CB}" type="presParOf" srcId="{49C0C46C-492C-40AD-9B2C-4A8EB7EB5FF7}" destId="{0DBB093F-9E29-4A8A-8DC8-67686E6C8B4B}" srcOrd="5" destOrd="0" presId="urn:microsoft.com/office/officeart/2005/8/layout/chevron1"/>
    <dgm:cxn modelId="{4D0F5D57-8DBB-439A-BA0A-AB12C050B87B}" type="presParOf" srcId="{49C0C46C-492C-40AD-9B2C-4A8EB7EB5FF7}" destId="{69BD15F0-62EC-408B-87A6-43BE859B0CF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B53ACB-5F1C-4446-8BC4-07474041D482}">
      <dsp:nvSpPr>
        <dsp:cNvPr id="0" name=""/>
        <dsp:cNvSpPr/>
      </dsp:nvSpPr>
      <dsp:spPr>
        <a:xfrm>
          <a:off x="4107685" y="2080048"/>
          <a:ext cx="3217164" cy="372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116"/>
              </a:lnTo>
              <a:lnTo>
                <a:pt x="3217164" y="186116"/>
              </a:lnTo>
              <a:lnTo>
                <a:pt x="3217164" y="372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F8083-8C6B-40DE-8719-F66568BE5929}">
      <dsp:nvSpPr>
        <dsp:cNvPr id="0" name=""/>
        <dsp:cNvSpPr/>
      </dsp:nvSpPr>
      <dsp:spPr>
        <a:xfrm>
          <a:off x="4107685" y="2080048"/>
          <a:ext cx="1072388" cy="372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116"/>
              </a:lnTo>
              <a:lnTo>
                <a:pt x="1072388" y="186116"/>
              </a:lnTo>
              <a:lnTo>
                <a:pt x="1072388" y="372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299EA-88BF-40B4-8F74-2837694ED98B}">
      <dsp:nvSpPr>
        <dsp:cNvPr id="0" name=""/>
        <dsp:cNvSpPr/>
      </dsp:nvSpPr>
      <dsp:spPr>
        <a:xfrm>
          <a:off x="3035296" y="2080048"/>
          <a:ext cx="1072388" cy="372233"/>
        </a:xfrm>
        <a:custGeom>
          <a:avLst/>
          <a:gdLst/>
          <a:ahLst/>
          <a:cxnLst/>
          <a:rect l="0" t="0" r="0" b="0"/>
          <a:pathLst>
            <a:path>
              <a:moveTo>
                <a:pt x="1072388" y="0"/>
              </a:moveTo>
              <a:lnTo>
                <a:pt x="1072388" y="186116"/>
              </a:lnTo>
              <a:lnTo>
                <a:pt x="0" y="186116"/>
              </a:lnTo>
              <a:lnTo>
                <a:pt x="0" y="372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5ABD9-FE9D-4EB3-A7D5-1A85613C7437}">
      <dsp:nvSpPr>
        <dsp:cNvPr id="0" name=""/>
        <dsp:cNvSpPr/>
      </dsp:nvSpPr>
      <dsp:spPr>
        <a:xfrm>
          <a:off x="890520" y="2080048"/>
          <a:ext cx="3217164" cy="372233"/>
        </a:xfrm>
        <a:custGeom>
          <a:avLst/>
          <a:gdLst/>
          <a:ahLst/>
          <a:cxnLst/>
          <a:rect l="0" t="0" r="0" b="0"/>
          <a:pathLst>
            <a:path>
              <a:moveTo>
                <a:pt x="3217164" y="0"/>
              </a:moveTo>
              <a:lnTo>
                <a:pt x="3217164" y="186116"/>
              </a:lnTo>
              <a:lnTo>
                <a:pt x="0" y="186116"/>
              </a:lnTo>
              <a:lnTo>
                <a:pt x="0" y="372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AFDAF-6A0E-4194-9217-931BC7E92379}">
      <dsp:nvSpPr>
        <dsp:cNvPr id="0" name=""/>
        <dsp:cNvSpPr/>
      </dsp:nvSpPr>
      <dsp:spPr>
        <a:xfrm>
          <a:off x="3221413" y="1193776"/>
          <a:ext cx="1772542" cy="886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err="1" smtClean="0"/>
            <a:t>과학수사센터장</a:t>
          </a:r>
          <a:r>
            <a:rPr lang="en-US" altLang="ko-KR" sz="2300" kern="1200" dirty="0" smtClean="0"/>
            <a:t>(</a:t>
          </a:r>
          <a:r>
            <a:rPr lang="ko-KR" altLang="en-US" sz="2300" kern="1200" dirty="0" smtClean="0"/>
            <a:t>총경</a:t>
          </a:r>
          <a:r>
            <a:rPr lang="en-US" altLang="ko-KR" sz="2300" kern="1200" dirty="0" smtClean="0"/>
            <a:t>)</a:t>
          </a:r>
          <a:endParaRPr lang="ko-KR" altLang="en-US" sz="2300" kern="1200" dirty="0"/>
        </a:p>
      </dsp:txBody>
      <dsp:txXfrm>
        <a:off x="3221413" y="1193776"/>
        <a:ext cx="1772542" cy="886271"/>
      </dsp:txXfrm>
    </dsp:sp>
    <dsp:sp modelId="{ECA775CB-6AEF-4D30-AA33-FCD28D82E714}">
      <dsp:nvSpPr>
        <dsp:cNvPr id="0" name=""/>
        <dsp:cNvSpPr/>
      </dsp:nvSpPr>
      <dsp:spPr>
        <a:xfrm>
          <a:off x="4249" y="2452281"/>
          <a:ext cx="1772542" cy="886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과학수사계</a:t>
          </a:r>
          <a:endParaRPr lang="ko-KR" altLang="en-US" sz="2300" kern="1200" dirty="0"/>
        </a:p>
      </dsp:txBody>
      <dsp:txXfrm>
        <a:off x="4249" y="2452281"/>
        <a:ext cx="1772542" cy="886271"/>
      </dsp:txXfrm>
    </dsp:sp>
    <dsp:sp modelId="{45D93ADB-F37E-409B-83DB-925680DD3F6E}">
      <dsp:nvSpPr>
        <dsp:cNvPr id="0" name=""/>
        <dsp:cNvSpPr/>
      </dsp:nvSpPr>
      <dsp:spPr>
        <a:xfrm>
          <a:off x="2149025" y="2452281"/>
          <a:ext cx="1772542" cy="886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err="1" smtClean="0"/>
            <a:t>자료운영계</a:t>
          </a:r>
          <a:endParaRPr lang="ko-KR" altLang="en-US" sz="2300" kern="1200" dirty="0"/>
        </a:p>
      </dsp:txBody>
      <dsp:txXfrm>
        <a:off x="2149025" y="2452281"/>
        <a:ext cx="1772542" cy="886271"/>
      </dsp:txXfrm>
    </dsp:sp>
    <dsp:sp modelId="{DBF6D086-7A93-4A63-AE46-A375E2E6C232}">
      <dsp:nvSpPr>
        <dsp:cNvPr id="0" name=""/>
        <dsp:cNvSpPr/>
      </dsp:nvSpPr>
      <dsp:spPr>
        <a:xfrm>
          <a:off x="4293801" y="2452281"/>
          <a:ext cx="1772542" cy="886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err="1" smtClean="0"/>
            <a:t>법죄정보</a:t>
          </a:r>
          <a:endParaRPr lang="en-US" altLang="ko-KR" sz="2300" kern="1200" dirty="0" smtClean="0"/>
        </a:p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err="1" smtClean="0"/>
            <a:t>지원계</a:t>
          </a:r>
          <a:endParaRPr lang="ko-KR" altLang="en-US" sz="2300" kern="1200" dirty="0"/>
        </a:p>
      </dsp:txBody>
      <dsp:txXfrm>
        <a:off x="4293801" y="2452281"/>
        <a:ext cx="1772542" cy="886271"/>
      </dsp:txXfrm>
    </dsp:sp>
    <dsp:sp modelId="{5941E1CC-9100-4DE2-BDED-CD1F0286B933}">
      <dsp:nvSpPr>
        <dsp:cNvPr id="0" name=""/>
        <dsp:cNvSpPr/>
      </dsp:nvSpPr>
      <dsp:spPr>
        <a:xfrm>
          <a:off x="6438578" y="2452281"/>
          <a:ext cx="1772542" cy="886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증거분석계</a:t>
          </a:r>
          <a:endParaRPr lang="ko-KR" altLang="en-US" sz="2300" kern="1200" dirty="0"/>
        </a:p>
      </dsp:txBody>
      <dsp:txXfrm>
        <a:off x="6438578" y="2452281"/>
        <a:ext cx="1772542" cy="8862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705392-8812-4957-B844-5397854D3F58}">
      <dsp:nvSpPr>
        <dsp:cNvPr id="0" name=""/>
        <dsp:cNvSpPr/>
      </dsp:nvSpPr>
      <dsp:spPr>
        <a:xfrm>
          <a:off x="4071966" y="856310"/>
          <a:ext cx="2068988" cy="359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40"/>
              </a:lnTo>
              <a:lnTo>
                <a:pt x="2068988" y="179540"/>
              </a:lnTo>
              <a:lnTo>
                <a:pt x="2068988" y="359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D8675-34AE-4AD9-81BF-169877D562E9}">
      <dsp:nvSpPr>
        <dsp:cNvPr id="0" name=""/>
        <dsp:cNvSpPr/>
      </dsp:nvSpPr>
      <dsp:spPr>
        <a:xfrm>
          <a:off x="4026246" y="856310"/>
          <a:ext cx="91440" cy="3590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D0246-85DA-43DE-BA50-04B9BDD78BD1}">
      <dsp:nvSpPr>
        <dsp:cNvPr id="0" name=""/>
        <dsp:cNvSpPr/>
      </dsp:nvSpPr>
      <dsp:spPr>
        <a:xfrm>
          <a:off x="2002977" y="856310"/>
          <a:ext cx="2068988" cy="359080"/>
        </a:xfrm>
        <a:custGeom>
          <a:avLst/>
          <a:gdLst/>
          <a:ahLst/>
          <a:cxnLst/>
          <a:rect l="0" t="0" r="0" b="0"/>
          <a:pathLst>
            <a:path>
              <a:moveTo>
                <a:pt x="2068988" y="0"/>
              </a:moveTo>
              <a:lnTo>
                <a:pt x="2068988" y="179540"/>
              </a:lnTo>
              <a:lnTo>
                <a:pt x="0" y="179540"/>
              </a:lnTo>
              <a:lnTo>
                <a:pt x="0" y="359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36F74-EBBF-45B0-B26B-775E191C8C50}">
      <dsp:nvSpPr>
        <dsp:cNvPr id="0" name=""/>
        <dsp:cNvSpPr/>
      </dsp:nvSpPr>
      <dsp:spPr>
        <a:xfrm>
          <a:off x="3217012" y="1356"/>
          <a:ext cx="1709907" cy="854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국립과학수사연구소</a:t>
          </a:r>
          <a:r>
            <a:rPr lang="en-US" altLang="ko-KR" sz="2300" kern="1200" dirty="0" smtClean="0"/>
            <a:t>(</a:t>
          </a:r>
          <a:r>
            <a:rPr lang="ko-KR" altLang="en-US" sz="2300" kern="1200" dirty="0" smtClean="0"/>
            <a:t>연구소장</a:t>
          </a:r>
          <a:r>
            <a:rPr lang="en-US" altLang="ko-KR" sz="2300" kern="1200" dirty="0" smtClean="0"/>
            <a:t>)</a:t>
          </a:r>
          <a:endParaRPr lang="ko-KR" altLang="en-US" sz="2300" kern="1200" dirty="0"/>
        </a:p>
      </dsp:txBody>
      <dsp:txXfrm>
        <a:off x="3217012" y="1356"/>
        <a:ext cx="1709907" cy="854953"/>
      </dsp:txXfrm>
    </dsp:sp>
    <dsp:sp modelId="{5EED889C-3055-4A5E-BD22-0F5975D1B28E}">
      <dsp:nvSpPr>
        <dsp:cNvPr id="0" name=""/>
        <dsp:cNvSpPr/>
      </dsp:nvSpPr>
      <dsp:spPr>
        <a:xfrm>
          <a:off x="1148024" y="1215391"/>
          <a:ext cx="1709907" cy="854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총무과</a:t>
          </a:r>
          <a:endParaRPr lang="ko-KR" altLang="en-US" sz="2300" kern="1200" dirty="0"/>
        </a:p>
      </dsp:txBody>
      <dsp:txXfrm>
        <a:off x="1148024" y="1215391"/>
        <a:ext cx="1709907" cy="854953"/>
      </dsp:txXfrm>
    </dsp:sp>
    <dsp:sp modelId="{3473863F-005A-4D21-8A28-54765CB18373}">
      <dsp:nvSpPr>
        <dsp:cNvPr id="0" name=""/>
        <dsp:cNvSpPr/>
      </dsp:nvSpPr>
      <dsp:spPr>
        <a:xfrm>
          <a:off x="3217012" y="1215391"/>
          <a:ext cx="1709907" cy="854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법의학부</a:t>
          </a:r>
          <a:endParaRPr lang="ko-KR" altLang="en-US" sz="2300" kern="1200" dirty="0"/>
        </a:p>
      </dsp:txBody>
      <dsp:txXfrm>
        <a:off x="3217012" y="1215391"/>
        <a:ext cx="1709907" cy="854953"/>
      </dsp:txXfrm>
    </dsp:sp>
    <dsp:sp modelId="{F435E900-D7C2-4FAE-80D0-99990B78CE3C}">
      <dsp:nvSpPr>
        <dsp:cNvPr id="0" name=""/>
        <dsp:cNvSpPr/>
      </dsp:nvSpPr>
      <dsp:spPr>
        <a:xfrm>
          <a:off x="5286000" y="1215391"/>
          <a:ext cx="1709907" cy="854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법과학부</a:t>
          </a:r>
          <a:endParaRPr lang="ko-KR" altLang="en-US" sz="2300" kern="1200" dirty="0"/>
        </a:p>
      </dsp:txBody>
      <dsp:txXfrm>
        <a:off x="5286000" y="1215391"/>
        <a:ext cx="1709907" cy="8549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5E2E1D-AB1E-4FA9-BBB5-0D54CF80131B}">
      <dsp:nvSpPr>
        <dsp:cNvPr id="0" name=""/>
        <dsp:cNvSpPr/>
      </dsp:nvSpPr>
      <dsp:spPr>
        <a:xfrm>
          <a:off x="71438" y="1214446"/>
          <a:ext cx="2421148" cy="96845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/>
            <a:t>남부</a:t>
          </a:r>
          <a:r>
            <a:rPr lang="en-US" altLang="ko-KR" sz="3400" kern="1200" dirty="0" smtClean="0"/>
            <a:t>-</a:t>
          </a:r>
          <a:r>
            <a:rPr lang="ko-KR" altLang="en-US" sz="3400" kern="1200" dirty="0" smtClean="0"/>
            <a:t>부산</a:t>
          </a:r>
          <a:endParaRPr lang="ko-KR" altLang="en-US" sz="3400" kern="1200" dirty="0"/>
        </a:p>
      </dsp:txBody>
      <dsp:txXfrm>
        <a:off x="71438" y="1214446"/>
        <a:ext cx="2421148" cy="968459"/>
      </dsp:txXfrm>
    </dsp:sp>
    <dsp:sp modelId="{414C43EA-25B9-4942-B333-C3F5BFD058E5}">
      <dsp:nvSpPr>
        <dsp:cNvPr id="0" name=""/>
        <dsp:cNvSpPr/>
      </dsp:nvSpPr>
      <dsp:spPr>
        <a:xfrm>
          <a:off x="1857386" y="1928830"/>
          <a:ext cx="1950380" cy="96845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/>
            <a:t>서부</a:t>
          </a:r>
          <a:r>
            <a:rPr lang="en-US" altLang="ko-KR" sz="3400" kern="1200" dirty="0" smtClean="0"/>
            <a:t>-</a:t>
          </a:r>
          <a:r>
            <a:rPr lang="ko-KR" altLang="en-US" sz="3400" kern="1200" dirty="0" smtClean="0"/>
            <a:t>장성</a:t>
          </a:r>
          <a:endParaRPr lang="ko-KR" altLang="en-US" sz="3400" kern="1200" dirty="0"/>
        </a:p>
      </dsp:txBody>
      <dsp:txXfrm>
        <a:off x="1857386" y="1928830"/>
        <a:ext cx="1950380" cy="968459"/>
      </dsp:txXfrm>
    </dsp:sp>
    <dsp:sp modelId="{C0B5566D-DE04-4789-A99E-013EE9383C55}">
      <dsp:nvSpPr>
        <dsp:cNvPr id="0" name=""/>
        <dsp:cNvSpPr/>
      </dsp:nvSpPr>
      <dsp:spPr>
        <a:xfrm>
          <a:off x="3714777" y="1285879"/>
          <a:ext cx="1789083" cy="96845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/>
            <a:t>중부</a:t>
          </a:r>
          <a:r>
            <a:rPr lang="en-US" altLang="ko-KR" sz="3400" kern="1200" dirty="0" smtClean="0"/>
            <a:t>-</a:t>
          </a:r>
          <a:r>
            <a:rPr lang="ko-KR" altLang="en-US" sz="3400" kern="1200" dirty="0" smtClean="0"/>
            <a:t>대전</a:t>
          </a:r>
          <a:endParaRPr lang="ko-KR" altLang="en-US" sz="3400" kern="1200" dirty="0"/>
        </a:p>
      </dsp:txBody>
      <dsp:txXfrm>
        <a:off x="3714777" y="1285879"/>
        <a:ext cx="1789083" cy="968459"/>
      </dsp:txXfrm>
    </dsp:sp>
    <dsp:sp modelId="{69BD15F0-62EC-408B-87A6-43BE859B0CF3}">
      <dsp:nvSpPr>
        <dsp:cNvPr id="0" name=""/>
        <dsp:cNvSpPr/>
      </dsp:nvSpPr>
      <dsp:spPr>
        <a:xfrm>
          <a:off x="5072089" y="1928830"/>
          <a:ext cx="2421148" cy="96845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/>
            <a:t>동부</a:t>
          </a:r>
          <a:r>
            <a:rPr lang="en-US" altLang="ko-KR" sz="3400" kern="1200" dirty="0" smtClean="0"/>
            <a:t>-</a:t>
          </a:r>
          <a:r>
            <a:rPr lang="ko-KR" altLang="en-US" sz="3400" kern="1200" dirty="0" smtClean="0"/>
            <a:t>원주</a:t>
          </a:r>
          <a:endParaRPr lang="ko-KR" altLang="en-US" sz="3400" kern="1200" dirty="0"/>
        </a:p>
      </dsp:txBody>
      <dsp:txXfrm>
        <a:off x="5072089" y="1928830"/>
        <a:ext cx="2421148" cy="968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EF3E1-5AB1-4CB8-A83F-F232B32FD94A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178FF-88E5-41D9-9A41-2951B7B81F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600" dirty="0" smtClean="0"/>
              <a:t>제</a:t>
            </a:r>
            <a:r>
              <a:rPr lang="en-US" altLang="ko-KR" sz="6600" dirty="0" smtClean="0"/>
              <a:t>4</a:t>
            </a:r>
            <a:r>
              <a:rPr lang="ko-KR" altLang="en-US" sz="6600" dirty="0" smtClean="0"/>
              <a:t>편 과학수사</a:t>
            </a:r>
            <a:endParaRPr lang="ko-KR" altLang="en-US" sz="6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401080" cy="4545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4800" dirty="0" smtClean="0"/>
              <a:t>제</a:t>
            </a:r>
            <a:r>
              <a:rPr lang="en-US" altLang="ko-KR" sz="4800" dirty="0" smtClean="0"/>
              <a:t>1</a:t>
            </a:r>
            <a:r>
              <a:rPr lang="ko-KR" altLang="en-US" sz="4800" dirty="0" smtClean="0"/>
              <a:t>장 과학적 지식과 기술의 운영</a:t>
            </a:r>
            <a:endParaRPr lang="en-US" altLang="ko-KR" sz="4800" dirty="0" smtClean="0"/>
          </a:p>
          <a:p>
            <a:pPr>
              <a:buNone/>
            </a:pPr>
            <a:endParaRPr lang="en-US" altLang="ko-KR" sz="4800" dirty="0" smtClean="0"/>
          </a:p>
          <a:p>
            <a:pPr>
              <a:buNone/>
            </a:pPr>
            <a:r>
              <a:rPr lang="ko-KR" altLang="en-US" sz="4800" dirty="0" smtClean="0"/>
              <a:t>제</a:t>
            </a:r>
            <a:r>
              <a:rPr lang="en-US" altLang="ko-KR" sz="4800" dirty="0" smtClean="0"/>
              <a:t>2</a:t>
            </a:r>
            <a:r>
              <a:rPr lang="ko-KR" altLang="en-US" sz="4800" dirty="0" smtClean="0"/>
              <a:t>장 법의학</a:t>
            </a:r>
            <a:endParaRPr lang="en-US" altLang="ko-KR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1714480" y="1500174"/>
          <a:ext cx="542928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88"/>
              </a:tblGrid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200" dirty="0" err="1" smtClean="0"/>
                        <a:t>자료운영계</a:t>
                      </a:r>
                      <a:endParaRPr lang="ko-KR" alt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사무분장</a:t>
                      </a:r>
                      <a:endParaRPr lang="ko-KR" alt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smtClean="0"/>
                        <a:t>만</a:t>
                      </a:r>
                      <a:r>
                        <a:rPr lang="en-US" altLang="ko-KR" sz="2200" dirty="0" smtClean="0"/>
                        <a:t>17</a:t>
                      </a:r>
                      <a:r>
                        <a:rPr lang="ko-KR" altLang="en-US" sz="2200" dirty="0" smtClean="0"/>
                        <a:t>세 이상의 주민등록증 발급 신청서의 </a:t>
                      </a:r>
                      <a:r>
                        <a:rPr lang="ko-KR" altLang="en-US" sz="2200" dirty="0" err="1" smtClean="0"/>
                        <a:t>십지지문을</a:t>
                      </a:r>
                      <a:r>
                        <a:rPr lang="ko-KR" altLang="en-US" sz="2200" dirty="0" smtClean="0"/>
                        <a:t> 접수 관리</a:t>
                      </a: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smtClean="0"/>
                        <a:t>피의자 동일인 여부확인</a:t>
                      </a:r>
                      <a:r>
                        <a:rPr lang="en-US" altLang="ko-KR" sz="2200" dirty="0" smtClean="0"/>
                        <a:t>, </a:t>
                      </a:r>
                      <a:r>
                        <a:rPr lang="ko-KR" altLang="en-US" sz="2200" dirty="0" smtClean="0"/>
                        <a:t>전과자 관리 및 </a:t>
                      </a:r>
                      <a:r>
                        <a:rPr lang="ko-KR" altLang="en-US" sz="2200" dirty="0" err="1" smtClean="0"/>
                        <a:t>인적사항</a:t>
                      </a:r>
                      <a:r>
                        <a:rPr lang="ko-KR" altLang="en-US" sz="2200" dirty="0" smtClean="0"/>
                        <a:t> </a:t>
                      </a:r>
                      <a:r>
                        <a:rPr lang="ko-KR" altLang="en-US" sz="2200" dirty="0" err="1" smtClean="0"/>
                        <a:t>도용자</a:t>
                      </a:r>
                      <a:r>
                        <a:rPr lang="ko-KR" altLang="en-US" sz="2200" dirty="0" smtClean="0"/>
                        <a:t> 색출 후 사법경찰관서에 회보조치</a:t>
                      </a: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smtClean="0"/>
                        <a:t>형사처분내용 정리</a:t>
                      </a:r>
                      <a:r>
                        <a:rPr lang="en-US" altLang="ko-KR" sz="2200" dirty="0" smtClean="0"/>
                        <a:t>, </a:t>
                      </a:r>
                      <a:r>
                        <a:rPr lang="ko-KR" altLang="en-US" sz="2200" dirty="0" smtClean="0"/>
                        <a:t>외국인지문원지 수집정리</a:t>
                      </a: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smtClean="0"/>
                        <a:t>지문자동검색시스템</a:t>
                      </a:r>
                      <a:r>
                        <a:rPr lang="en-US" altLang="ko-KR" sz="2200" dirty="0" smtClean="0"/>
                        <a:t>(AFIS) </a:t>
                      </a:r>
                      <a:r>
                        <a:rPr lang="ko-KR" altLang="en-US" sz="2200" dirty="0" smtClean="0"/>
                        <a:t>운영관리</a:t>
                      </a:r>
                      <a:endParaRPr lang="ko-KR" alt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2714612" y="1714488"/>
          <a:ext cx="3733800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200" dirty="0" err="1" smtClean="0"/>
                        <a:t>범죄정보지원계</a:t>
                      </a:r>
                      <a:endParaRPr lang="ko-KR" alt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사무분장</a:t>
                      </a:r>
                      <a:endParaRPr lang="ko-KR" alt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smtClean="0"/>
                        <a:t>범죄사건분석</a:t>
                      </a: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smtClean="0"/>
                        <a:t>범죄정보분석</a:t>
                      </a: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2200" dirty="0" smtClean="0"/>
                        <a:t>CIMS</a:t>
                      </a:r>
                      <a:r>
                        <a:rPr lang="ko-KR" altLang="en-US" sz="2200" dirty="0" smtClean="0"/>
                        <a:t>관리운영</a:t>
                      </a: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smtClean="0"/>
                        <a:t>수배  수법자료 관리운영</a:t>
                      </a: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smtClean="0"/>
                        <a:t>기소중지</a:t>
                      </a:r>
                      <a:r>
                        <a:rPr lang="en-US" altLang="ko-KR" sz="2200" dirty="0" smtClean="0"/>
                        <a:t>, </a:t>
                      </a:r>
                      <a:r>
                        <a:rPr lang="ko-KR" altLang="en-US" sz="2200" dirty="0" smtClean="0"/>
                        <a:t>지명 수배전산관리</a:t>
                      </a:r>
                      <a:endParaRPr lang="ko-KR" alt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2357422" y="1571612"/>
          <a:ext cx="421484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</a:tblGrid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증거분석계</a:t>
                      </a:r>
                      <a:endParaRPr lang="ko-KR" alt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사무분장</a:t>
                      </a:r>
                      <a:endParaRPr lang="ko-KR" altLang="en-US" sz="2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smtClean="0"/>
                        <a:t>현장지문</a:t>
                      </a:r>
                      <a:r>
                        <a:rPr lang="en-US" altLang="ko-KR" sz="2200" dirty="0" smtClean="0"/>
                        <a:t>, </a:t>
                      </a:r>
                      <a:r>
                        <a:rPr lang="ko-KR" altLang="en-US" sz="2200" dirty="0" err="1" smtClean="0"/>
                        <a:t>무의지문</a:t>
                      </a:r>
                      <a:r>
                        <a:rPr lang="ko-KR" altLang="en-US" sz="2200" dirty="0" smtClean="0"/>
                        <a:t> 감정으로 용의자 등 신원 확인</a:t>
                      </a: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smtClean="0"/>
                        <a:t>거짓말 탐지기 검사지도 및 운영</a:t>
                      </a: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err="1" smtClean="0"/>
                        <a:t>족윤적</a:t>
                      </a:r>
                      <a:r>
                        <a:rPr lang="ko-KR" altLang="en-US" sz="2200" dirty="0" smtClean="0"/>
                        <a:t> 감정 및 시스템 운영</a:t>
                      </a: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smtClean="0"/>
                        <a:t>몽타주 작성 및 시스템 운영</a:t>
                      </a: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smtClean="0"/>
                        <a:t>변사자 지문감식 </a:t>
                      </a:r>
                      <a:r>
                        <a:rPr lang="en-US" altLang="ko-KR" sz="2200" dirty="0" smtClean="0"/>
                        <a:t>CCTV</a:t>
                      </a:r>
                      <a:r>
                        <a:rPr lang="ko-KR" altLang="en-US" sz="2200" dirty="0" smtClean="0"/>
                        <a:t>판독</a:t>
                      </a:r>
                      <a:endParaRPr lang="ko-KR" alt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186766" cy="5116654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2) </a:t>
            </a:r>
            <a:r>
              <a:rPr lang="ko-KR" altLang="en-US" dirty="0" smtClean="0"/>
              <a:t>국립과학수사연구소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(National Institute of </a:t>
            </a:r>
            <a:r>
              <a:rPr lang="en-US" altLang="ko-KR" dirty="0" err="1" smtClean="0"/>
              <a:t>Scientifi</a:t>
            </a:r>
            <a:r>
              <a:rPr lang="en-US" altLang="ko-KR" dirty="0" smtClean="0"/>
              <a:t> Investigation : NISI)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428596" y="2357430"/>
          <a:ext cx="8143932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다이어그램 4"/>
          <p:cNvGraphicFramePr/>
          <p:nvPr/>
        </p:nvGraphicFramePr>
        <p:xfrm>
          <a:off x="642910" y="3714752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ko-KR" altLang="en-US" dirty="0" smtClean="0"/>
              <a:t>지문감식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329642" cy="504521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지문의 의의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1) </a:t>
            </a:r>
            <a:r>
              <a:rPr lang="ko-KR" altLang="en-US" dirty="0" smtClean="0"/>
              <a:t>협의의 지문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  - </a:t>
            </a:r>
            <a:r>
              <a:rPr lang="ko-KR" altLang="en-US" dirty="0" smtClean="0"/>
              <a:t>지문</a:t>
            </a:r>
            <a:r>
              <a:rPr lang="en-US" altLang="ko-KR" dirty="0" smtClean="0"/>
              <a:t>(Fingerprint)</a:t>
            </a:r>
            <a:r>
              <a:rPr lang="ko-KR" altLang="en-US" dirty="0" smtClean="0"/>
              <a:t>이라 함은 손가락 끝마디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지두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指頭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    </a:t>
            </a:r>
            <a:r>
              <a:rPr lang="ko-KR" altLang="en-US" dirty="0" err="1" smtClean="0"/>
              <a:t>안쪽면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지두내면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地頭內面</a:t>
            </a:r>
            <a:r>
              <a:rPr lang="en-US" altLang="ko-KR" dirty="0" smtClean="0"/>
              <a:t>) </a:t>
            </a:r>
            <a:r>
              <a:rPr lang="ko-KR" altLang="en-US" dirty="0" smtClean="0"/>
              <a:t>피부에 융기한 선 또는 점으로 이루어진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 문형을 말하는데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융기한 선을 중여 </a:t>
            </a:r>
            <a:r>
              <a:rPr lang="ko-KR" altLang="en-US" dirty="0" err="1" smtClean="0"/>
              <a:t>융선이라고</a:t>
            </a:r>
            <a:r>
              <a:rPr lang="ko-KR" altLang="en-US" dirty="0" smtClean="0"/>
              <a:t> 한다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2) </a:t>
            </a:r>
            <a:r>
              <a:rPr lang="ko-KR" altLang="en-US" dirty="0" smtClean="0"/>
              <a:t>광의의 지문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지문은 사람의 손가락 </a:t>
            </a:r>
            <a:r>
              <a:rPr lang="ko-KR" altLang="en-US" dirty="0" err="1" smtClean="0"/>
              <a:t>끝마디의</a:t>
            </a:r>
            <a:r>
              <a:rPr lang="ko-KR" altLang="en-US" dirty="0" smtClean="0"/>
              <a:t> 안쪽부분 뿐만 아니라 손가락의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err="1" smtClean="0"/>
              <a:t>중절문</a:t>
            </a:r>
            <a:r>
              <a:rPr lang="en-US" altLang="ko-KR" dirty="0" smtClean="0"/>
              <a:t>(</a:t>
            </a:r>
            <a:r>
              <a:rPr lang="ko-KR" altLang="en-US" dirty="0" smtClean="0"/>
              <a:t>중간마디</a:t>
            </a:r>
            <a:r>
              <a:rPr lang="en-US" altLang="ko-KR" dirty="0" smtClean="0"/>
              <a:t>) · </a:t>
            </a:r>
            <a:r>
              <a:rPr lang="ko-KR" altLang="en-US" dirty="0" err="1" smtClean="0"/>
              <a:t>기절문</a:t>
            </a:r>
            <a:r>
              <a:rPr lang="en-US" altLang="ko-KR" dirty="0" smtClean="0"/>
              <a:t>(</a:t>
            </a:r>
            <a:r>
              <a:rPr lang="ko-KR" altLang="en-US" dirty="0" smtClean="0"/>
              <a:t>시작마디</a:t>
            </a:r>
            <a:r>
              <a:rPr lang="en-US" altLang="ko-KR" dirty="0" smtClean="0"/>
              <a:t>) · </a:t>
            </a:r>
            <a:r>
              <a:rPr lang="ko-KR" altLang="en-US" dirty="0" err="1" smtClean="0"/>
              <a:t>장측면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掌側面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손바닥의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옆면</a:t>
            </a:r>
            <a:r>
              <a:rPr lang="en-US" altLang="ko-KR" dirty="0" smtClean="0"/>
              <a:t>) · </a:t>
            </a:r>
            <a:r>
              <a:rPr lang="ko-KR" altLang="en-US" dirty="0" err="1" smtClean="0"/>
              <a:t>수장면</a:t>
            </a:r>
            <a:r>
              <a:rPr lang="en-US" altLang="ko-KR" dirty="0" smtClean="0"/>
              <a:t>(</a:t>
            </a:r>
            <a:r>
              <a:rPr lang="ko-KR" altLang="en-US" dirty="0" smtClean="0"/>
              <a:t>손바닥</a:t>
            </a:r>
            <a:r>
              <a:rPr lang="en-US" altLang="ko-KR" dirty="0" smtClean="0"/>
              <a:t>) </a:t>
            </a:r>
            <a:r>
              <a:rPr lang="ko-KR" altLang="en-US" dirty="0" smtClean="0"/>
              <a:t>및 </a:t>
            </a:r>
            <a:r>
              <a:rPr lang="ko-KR" altLang="en-US" dirty="0" err="1" smtClean="0"/>
              <a:t>족지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발가락</a:t>
            </a:r>
            <a:r>
              <a:rPr lang="en-US" altLang="ko-KR" dirty="0" smtClean="0"/>
              <a:t>) </a:t>
            </a:r>
            <a:r>
              <a:rPr lang="ko-KR" altLang="en-US" dirty="0" smtClean="0"/>
              <a:t>안쪽과 </a:t>
            </a:r>
            <a:r>
              <a:rPr lang="ko-KR" altLang="en-US" dirty="0" err="1" smtClean="0"/>
              <a:t>족창측</a:t>
            </a:r>
            <a:r>
              <a:rPr lang="en-US" altLang="ko-KR" dirty="0" smtClean="0"/>
              <a:t>(</a:t>
            </a:r>
            <a:r>
              <a:rPr lang="ko-KR" altLang="en-US" dirty="0" smtClean="0"/>
              <a:t>발바닥 옆면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그리고 족장</a:t>
            </a:r>
            <a:r>
              <a:rPr lang="en-US" altLang="ko-KR" dirty="0" smtClean="0"/>
              <a:t>(</a:t>
            </a:r>
            <a:r>
              <a:rPr lang="ko-KR" altLang="en-US" dirty="0" smtClean="0"/>
              <a:t>발바닥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에도 지문과 유사한 문형들이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광의의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지문은 위의 신체 각 부위에 있는 </a:t>
            </a:r>
            <a:r>
              <a:rPr lang="ko-KR" altLang="en-US" dirty="0" err="1" smtClean="0"/>
              <a:t>융선에</a:t>
            </a:r>
            <a:r>
              <a:rPr lang="ko-KR" altLang="en-US" dirty="0" smtClean="0"/>
              <a:t> 의해 만들어진 모든 흔적을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의미한다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00034" y="1643050"/>
            <a:ext cx="7358114" cy="4572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지문의 특징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1) </a:t>
            </a:r>
            <a:r>
              <a:rPr lang="ko-KR" altLang="en-US" dirty="0" smtClean="0"/>
              <a:t>만인부동</a:t>
            </a:r>
            <a:r>
              <a:rPr lang="en-US" altLang="ko-KR" dirty="0" smtClean="0"/>
              <a:t>(</a:t>
            </a:r>
            <a:r>
              <a:rPr lang="ko-KR" altLang="en-US" dirty="0" smtClean="0"/>
              <a:t>萬人不同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지문의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원칙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‘</a:t>
            </a:r>
            <a:r>
              <a:rPr lang="ko-KR" altLang="en-US" dirty="0" smtClean="0"/>
              <a:t>모든 손가락의 융성 형상은 사람마다 모두 다르다는 만인부동</a:t>
            </a:r>
            <a:r>
              <a:rPr lang="en-US" altLang="ko-KR" dirty="0" smtClean="0"/>
              <a:t>’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2) </a:t>
            </a:r>
            <a:r>
              <a:rPr lang="ko-KR" altLang="en-US" dirty="0" err="1" smtClean="0"/>
              <a:t>종생불변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終生不變</a:t>
            </a:r>
            <a:r>
              <a:rPr lang="en-US" altLang="ko-KR" dirty="0" smtClean="0"/>
              <a:t>) _ </a:t>
            </a:r>
            <a:r>
              <a:rPr lang="ko-KR" altLang="en-US" dirty="0" smtClean="0"/>
              <a:t>지문의 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원칙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‘</a:t>
            </a:r>
            <a:r>
              <a:rPr lang="ko-KR" altLang="en-US" dirty="0" smtClean="0"/>
              <a:t>지문은 평생 변하지 않는다</a:t>
            </a:r>
            <a:r>
              <a:rPr lang="en-US" altLang="ko-KR" dirty="0" smtClean="0"/>
              <a:t>’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지문의 효용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1) </a:t>
            </a:r>
            <a:r>
              <a:rPr lang="ko-KR" altLang="en-US" dirty="0" smtClean="0"/>
              <a:t>피의자의 신원확인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2) </a:t>
            </a:r>
            <a:r>
              <a:rPr lang="ko-KR" altLang="en-US" dirty="0" smtClean="0"/>
              <a:t>피의자의 범죄경력 확인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3) </a:t>
            </a:r>
            <a:r>
              <a:rPr lang="ko-KR" altLang="en-US" dirty="0" smtClean="0"/>
              <a:t>변사자의 신원확인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4) </a:t>
            </a:r>
            <a:r>
              <a:rPr lang="ko-KR" altLang="en-US" dirty="0" smtClean="0"/>
              <a:t>현장지문에 의한 범인의 신원판명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5) </a:t>
            </a:r>
            <a:r>
              <a:rPr lang="ko-KR" altLang="en-US" dirty="0" smtClean="0"/>
              <a:t>인장대용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ko-KR" altLang="en-US" dirty="0" smtClean="0"/>
              <a:t>지문의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현장지문과 </a:t>
            </a:r>
            <a:r>
              <a:rPr lang="ko-KR" altLang="en-US" dirty="0" err="1" smtClean="0"/>
              <a:t>준현장지문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1) </a:t>
            </a:r>
            <a:r>
              <a:rPr lang="ko-KR" altLang="en-US" dirty="0" smtClean="0"/>
              <a:t>현장지문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현장지문에는 범인의 유류지문 뿐만 아니라 관계자의 지문도 포함되나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일반적으로 현장지문이라고 말할 때에는 범인의 유류지문을 말한다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2) </a:t>
            </a:r>
            <a:r>
              <a:rPr lang="ko-KR" altLang="en-US" dirty="0" err="1" smtClean="0"/>
              <a:t>준현장지문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 - </a:t>
            </a:r>
            <a:r>
              <a:rPr lang="ko-KR" altLang="en-US" dirty="0" err="1" smtClean="0"/>
              <a:t>준현장지문에는</a:t>
            </a:r>
            <a:r>
              <a:rPr lang="ko-KR" altLang="en-US" dirty="0" smtClean="0"/>
              <a:t> 피의자 발견을 위하여 범죄현장 이외의 장소에서 채취한 지문을 말한다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6000" dirty="0" smtClean="0"/>
              <a:t>제</a:t>
            </a:r>
            <a:r>
              <a:rPr lang="en-US" altLang="ko-KR" sz="6000" dirty="0" smtClean="0"/>
              <a:t>1</a:t>
            </a:r>
            <a:r>
              <a:rPr lang="ko-KR" altLang="en-US" sz="6000" dirty="0" smtClean="0"/>
              <a:t>장 </a:t>
            </a:r>
            <a:endParaRPr lang="en-US" altLang="ko-KR" sz="6000" dirty="0" smtClean="0"/>
          </a:p>
          <a:p>
            <a:pPr algn="ctr">
              <a:buNone/>
            </a:pPr>
            <a:r>
              <a:rPr lang="ko-KR" altLang="en-US" sz="6000" dirty="0" smtClean="0"/>
              <a:t>과학적 지식과 기술의 운영</a:t>
            </a:r>
            <a:endParaRPr lang="ko-KR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현재지문과 잠재지문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1) </a:t>
            </a:r>
            <a:r>
              <a:rPr lang="ko-KR" altLang="en-US" dirty="0" smtClean="0"/>
              <a:t>현재지문</a:t>
            </a:r>
            <a:r>
              <a:rPr lang="en-US" altLang="ko-KR" dirty="0" smtClean="0"/>
              <a:t>(</a:t>
            </a:r>
            <a:r>
              <a:rPr lang="ko-KR" altLang="en-US" dirty="0" smtClean="0"/>
              <a:t>顯在指紋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- </a:t>
            </a:r>
            <a:r>
              <a:rPr lang="ko-KR" altLang="en-US" dirty="0" smtClean="0"/>
              <a:t>현재지문은 전혀 인위적인 이화학적 가공을 하지 않고서도 육안으로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 식별되는 지문을 말한다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2) </a:t>
            </a:r>
            <a:r>
              <a:rPr lang="ko-KR" altLang="en-US" dirty="0" smtClean="0"/>
              <a:t>잠재지문</a:t>
            </a:r>
            <a:r>
              <a:rPr lang="en-US" altLang="ko-KR" dirty="0" smtClean="0"/>
              <a:t>(</a:t>
            </a:r>
            <a:r>
              <a:rPr lang="ko-KR" altLang="en-US" dirty="0" smtClean="0"/>
              <a:t>潛在指紋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- </a:t>
            </a:r>
            <a:r>
              <a:rPr lang="ko-KR" altLang="en-US" dirty="0" smtClean="0"/>
              <a:t>잠재지문은 각 </a:t>
            </a:r>
            <a:r>
              <a:rPr lang="ko-KR" altLang="en-US" dirty="0" err="1" smtClean="0"/>
              <a:t>융선부에는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땀선</a:t>
            </a:r>
            <a:r>
              <a:rPr lang="ko-KR" altLang="en-US" dirty="0" smtClean="0"/>
              <a:t> 및 땀샘과 연결된 땀구멍이 있는데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</a:t>
            </a:r>
            <a:r>
              <a:rPr lang="ko-KR" altLang="en-US" dirty="0" smtClean="0"/>
              <a:t>이곳은 피부에서 땀을 분비하여 맺히게 하는 작용을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손가락으로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 어떤 면을 만지면 땀 뿐만 아니라 몸의 모발 부분을 만졌을 때 </a:t>
            </a:r>
            <a:r>
              <a:rPr lang="ko-KR" altLang="en-US" dirty="0" err="1" smtClean="0"/>
              <a:t>묻어나온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 기름 성분도 같이 묻어 나오고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이때 손가락의 주름 형상인 지문이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찍히게 된다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관계자지문과 유류지문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1) </a:t>
            </a:r>
            <a:r>
              <a:rPr lang="ko-KR" altLang="en-US" dirty="0" smtClean="0"/>
              <a:t>관계자지문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현장지문 또는 </a:t>
            </a:r>
            <a:r>
              <a:rPr lang="ko-KR" altLang="en-US" dirty="0" err="1" smtClean="0"/>
              <a:t>준현장지문</a:t>
            </a:r>
            <a:r>
              <a:rPr lang="ko-KR" altLang="en-US" dirty="0" smtClean="0"/>
              <a:t> 중에서 점인 이외의 자</a:t>
            </a:r>
            <a:r>
              <a:rPr lang="en-US" altLang="ko-KR" dirty="0" smtClean="0"/>
              <a:t>(</a:t>
            </a:r>
            <a:r>
              <a:rPr lang="ko-KR" altLang="en-US" dirty="0" smtClean="0"/>
              <a:t>피해자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현장출입자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남긴 것으로 추정되는 지문이다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2) </a:t>
            </a:r>
            <a:r>
              <a:rPr lang="ko-KR" altLang="en-US" dirty="0" smtClean="0"/>
              <a:t>유류지문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현장지문 또는 </a:t>
            </a:r>
            <a:r>
              <a:rPr lang="ko-KR" altLang="en-US" dirty="0" err="1" smtClean="0"/>
              <a:t>준현장지문</a:t>
            </a:r>
            <a:r>
              <a:rPr lang="ko-KR" altLang="en-US" dirty="0" smtClean="0"/>
              <a:t> 중에서 관계자 지문을 제외하고 남은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지문으로 범인지문으로 추정되는 지문을 말하는 데 공범자의 지문도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 유류지문에 해당한다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4. </a:t>
            </a:r>
            <a:r>
              <a:rPr lang="ko-KR" altLang="en-US" dirty="0" smtClean="0"/>
              <a:t>정상지문과 </a:t>
            </a:r>
            <a:r>
              <a:rPr lang="ko-KR" altLang="en-US" dirty="0" err="1" smtClean="0"/>
              <a:t>역지문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1) </a:t>
            </a:r>
            <a:r>
              <a:rPr lang="ko-KR" altLang="en-US" dirty="0" smtClean="0"/>
              <a:t>정상지문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-</a:t>
            </a:r>
            <a:r>
              <a:rPr lang="ko-KR" altLang="en-US" dirty="0" smtClean="0"/>
              <a:t> 정상지문은 손끝에 묻은 혈액 </a:t>
            </a:r>
            <a:r>
              <a:rPr lang="en-US" altLang="ko-KR" dirty="0" smtClean="0"/>
              <a:t>· </a:t>
            </a:r>
            <a:r>
              <a:rPr lang="ko-KR" altLang="en-US" dirty="0" smtClean="0"/>
              <a:t>잉크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먼지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등이 손가락에 묻은 후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</a:t>
            </a:r>
            <a:r>
              <a:rPr lang="ko-KR" altLang="en-US" dirty="0" smtClean="0"/>
              <a:t>피사체에 인상된 지문이므로 </a:t>
            </a:r>
            <a:r>
              <a:rPr lang="ko-KR" altLang="en-US" dirty="0" err="1" smtClean="0"/>
              <a:t>무인했을</a:t>
            </a:r>
            <a:r>
              <a:rPr lang="ko-KR" altLang="en-US" dirty="0" smtClean="0"/>
              <a:t> 때의 지문과 동일하다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2) </a:t>
            </a:r>
            <a:r>
              <a:rPr lang="ko-KR" altLang="en-US" dirty="0" err="1" smtClean="0"/>
              <a:t>역지문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- </a:t>
            </a:r>
            <a:r>
              <a:rPr lang="ko-KR" altLang="en-US" dirty="0" err="1" smtClean="0"/>
              <a:t>역지문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逆指紋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먼지 쌓인 물체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연한 점토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마르지 않은 </a:t>
            </a:r>
            <a:r>
              <a:rPr lang="ko-KR" altLang="en-US" dirty="0" err="1" smtClean="0"/>
              <a:t>도장면에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 인상된 지문을 </a:t>
            </a:r>
            <a:r>
              <a:rPr lang="ko-KR" altLang="en-US" dirty="0" err="1" smtClean="0"/>
              <a:t>가르키는</a:t>
            </a:r>
            <a:r>
              <a:rPr lang="ko-KR" altLang="en-US" dirty="0" smtClean="0"/>
              <a:t> 것으로 이 경우 선의 고랑과 이랑이 반대로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</a:t>
            </a:r>
            <a:r>
              <a:rPr lang="ko-KR" altLang="en-US" dirty="0" smtClean="0"/>
              <a:t>현출된다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ko-KR" altLang="en-US" dirty="0" smtClean="0"/>
              <a:t>지문의 유형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611560" y="1268760"/>
          <a:ext cx="7572430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86"/>
                <a:gridCol w="1514486"/>
                <a:gridCol w="1514486"/>
                <a:gridCol w="1514486"/>
                <a:gridCol w="1514486"/>
              </a:tblGrid>
              <a:tr h="1000132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종   류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제상문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400" b="0" dirty="0" err="1" smtClean="0">
                          <a:solidFill>
                            <a:schemeClr val="tx1"/>
                          </a:solidFill>
                        </a:rPr>
                        <a:t>와상문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400" b="0" dirty="0" err="1" smtClean="0">
                          <a:solidFill>
                            <a:schemeClr val="tx1"/>
                          </a:solidFill>
                        </a:rPr>
                        <a:t>궁상문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기   타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비   율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50.8%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45.2%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3.1%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0.9%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제상문</a:t>
            </a:r>
            <a:r>
              <a:rPr lang="en-US" altLang="ko-KR" dirty="0" smtClean="0"/>
              <a:t>(</a:t>
            </a:r>
            <a:r>
              <a:rPr lang="ko-KR" altLang="en-US" dirty="0" smtClean="0"/>
              <a:t>蹄狀紋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611560" y="2060848"/>
            <a:ext cx="7128792" cy="4320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ko-KR" altLang="en-US" dirty="0" smtClean="0"/>
              <a:t>이 사진 아님</a:t>
            </a:r>
            <a:r>
              <a:rPr lang="en-US" altLang="ko-KR" dirty="0" smtClean="0"/>
              <a:t>..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  1) </a:t>
            </a:r>
            <a:r>
              <a:rPr lang="ko-KR" altLang="en-US" dirty="0" smtClean="0"/>
              <a:t>제상문의 종류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(1) </a:t>
            </a:r>
            <a:r>
              <a:rPr lang="ko-KR" altLang="en-US" dirty="0" err="1" smtClean="0"/>
              <a:t>갑종제상문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甲種蹄狀紋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en-US" altLang="ko-KR" dirty="0" smtClean="0"/>
              <a:t>     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11560" y="2492896"/>
            <a:ext cx="7128792" cy="3888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   (2) </a:t>
            </a:r>
            <a:r>
              <a:rPr lang="ko-KR" altLang="en-US" dirty="0" err="1" smtClean="0"/>
              <a:t>을종제상문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55576" y="2060848"/>
            <a:ext cx="7200800" cy="4248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2. </a:t>
            </a:r>
            <a:r>
              <a:rPr lang="ko-KR" altLang="en-US" dirty="0" err="1" smtClean="0"/>
              <a:t>와상문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渦狀紋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1) </a:t>
            </a:r>
            <a:r>
              <a:rPr lang="ko-KR" altLang="en-US" dirty="0" err="1" smtClean="0"/>
              <a:t>순와상문</a:t>
            </a:r>
            <a:r>
              <a:rPr lang="ko-KR" altLang="en-US" dirty="0" smtClean="0"/>
              <a:t>                         </a:t>
            </a:r>
            <a:r>
              <a:rPr lang="en-US" altLang="ko-KR" dirty="0" smtClean="0"/>
              <a:t>2) </a:t>
            </a:r>
            <a:r>
              <a:rPr lang="ko-KR" altLang="en-US" dirty="0" smtClean="0"/>
              <a:t>환상문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3) </a:t>
            </a:r>
            <a:r>
              <a:rPr lang="ko-KR" altLang="en-US" dirty="0" err="1" smtClean="0"/>
              <a:t>이중제형와상문</a:t>
            </a:r>
            <a:r>
              <a:rPr lang="en-US" altLang="ko-KR" dirty="0" smtClean="0"/>
              <a:t>                4) </a:t>
            </a:r>
            <a:r>
              <a:rPr lang="ko-KR" altLang="en-US" dirty="0" err="1" smtClean="0"/>
              <a:t>혼합문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611560" y="3284984"/>
            <a:ext cx="7488832" cy="3168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3. </a:t>
            </a:r>
            <a:r>
              <a:rPr lang="ko-KR" altLang="en-US" dirty="0" err="1" smtClean="0"/>
              <a:t>궁상문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弓狀紋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27584" y="1988840"/>
            <a:ext cx="7128792" cy="4320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ko-KR" altLang="en-US" dirty="0" smtClean="0"/>
              <a:t>과학수사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186766" cy="51166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과학수사란</a:t>
            </a:r>
            <a:r>
              <a:rPr lang="en-US" altLang="ko-KR" dirty="0" smtClean="0"/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수사목적을 달성하기 위해 과학적 지식 기술과 감식시설 장비 기자재 등을 활용하여 과학적인 방법으로 행하는 활동의 총체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과학수사의 중요성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범죄수사에서 과학수사의 역할은 범죄 사건의 각종 증거물에 대하여 과학적인 관찰과 실험을 통하여 범죄수사에 중요한 의견이나 참고자료를 제공하는 동시에 궁극적으로는 그 과학적 확증이 재판상 범죄 사실을 판정하는 증거로 작용하기도 한다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altLang="ko-KR" dirty="0" smtClean="0"/>
              <a:t>4. </a:t>
            </a:r>
            <a:r>
              <a:rPr lang="ko-KR" altLang="en-US" dirty="0" err="1" smtClean="0"/>
              <a:t>변태문</a:t>
            </a:r>
            <a:endParaRPr lang="en-US" altLang="ko-KR" dirty="0" smtClean="0"/>
          </a:p>
          <a:p>
            <a:pPr>
              <a:lnSpc>
                <a:spcPct val="200000"/>
              </a:lnSpc>
              <a:buNone/>
            </a:pPr>
            <a:r>
              <a:rPr lang="en-US" altLang="ko-KR" dirty="0" smtClean="0"/>
              <a:t>   - </a:t>
            </a:r>
            <a:r>
              <a:rPr lang="ko-KR" altLang="en-US" dirty="0" err="1" smtClean="0"/>
              <a:t>궁상문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제상문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와상문</a:t>
            </a:r>
            <a:r>
              <a:rPr lang="ko-KR" altLang="en-US" dirty="0" smtClean="0"/>
              <a:t> 중 어느 문형에도 속하지 않은 문형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ko-KR" altLang="en-US" dirty="0" smtClean="0"/>
              <a:t>지문의 분류방법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58204" cy="511665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우리나라의 지문분류방법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-</a:t>
            </a:r>
            <a:r>
              <a:rPr lang="ko-KR" altLang="en-US" dirty="0" err="1" smtClean="0"/>
              <a:t>함부르크식</a:t>
            </a:r>
            <a:r>
              <a:rPr lang="en-US" altLang="ko-KR" dirty="0" smtClean="0"/>
              <a:t>(Hamburg)</a:t>
            </a:r>
          </a:p>
          <a:p>
            <a:pPr marL="457200" indent="-457200">
              <a:lnSpc>
                <a:spcPct val="150000"/>
              </a:lnSpc>
              <a:buNone/>
            </a:pP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지문분류 방식과 지문번호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- </a:t>
            </a:r>
            <a:r>
              <a:rPr lang="ko-KR" altLang="en-US" dirty="0" err="1" smtClean="0"/>
              <a:t>십지지문에</a:t>
            </a:r>
            <a:r>
              <a:rPr lang="ko-KR" altLang="en-US" dirty="0" smtClean="0"/>
              <a:t> 사용되는 번호는 모두 </a:t>
            </a:r>
            <a:r>
              <a:rPr lang="en-US" altLang="ko-KR" dirty="0" smtClean="0"/>
              <a:t>12</a:t>
            </a:r>
            <a:r>
              <a:rPr lang="ko-KR" altLang="en-US" dirty="0" smtClean="0"/>
              <a:t>개로서 지문의 </a:t>
            </a:r>
            <a:r>
              <a:rPr lang="ko-KR" altLang="en-US" dirty="0" err="1" smtClean="0"/>
              <a:t>문형별로</a:t>
            </a:r>
            <a:r>
              <a:rPr lang="ko-KR" altLang="en-US" dirty="0" smtClean="0"/>
              <a:t> 부여된 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분류번호는 다음과 같이 도표화할 수 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57200" y="1357311"/>
          <a:ext cx="7972452" cy="499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62"/>
                <a:gridCol w="1428760"/>
                <a:gridCol w="4286280"/>
                <a:gridCol w="1785950"/>
              </a:tblGrid>
              <a:tr h="659767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</a:rPr>
                        <a:t>문  형</a:t>
                      </a:r>
                      <a:endParaRPr lang="ko-KR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</a:rPr>
                        <a:t>분  류</a:t>
                      </a:r>
                      <a:endParaRPr lang="ko-KR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</a:rPr>
                        <a:t>분류기호</a:t>
                      </a:r>
                      <a:endParaRPr lang="ko-KR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3386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궁상문</a:t>
                      </a:r>
                      <a:endParaRPr lang="ko-KR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궁상문은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 모두 분류번호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번을 부여한다</a:t>
                      </a:r>
                      <a:endParaRPr lang="ko-KR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번</a:t>
                      </a:r>
                      <a:endParaRPr lang="ko-KR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3386">
                <a:tc row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제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상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문</a:t>
                      </a:r>
                      <a:endParaRPr lang="ko-KR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갑종제상문</a:t>
                      </a:r>
                      <a:endParaRPr lang="ko-KR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갑종제상문은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 모두 분류번호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번을 부여한다</a:t>
                      </a:r>
                      <a:endParaRPr lang="ko-KR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번</a:t>
                      </a:r>
                      <a:endParaRPr lang="ko-KR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1685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을종제상문</a:t>
                      </a:r>
                      <a:endParaRPr lang="ko-KR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내단과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외단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 사이의 가상의 직선에 접촉된 </a:t>
                      </a: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융선의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 수를 기준으로 ①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개 이하이면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②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8-11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개이면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2200" b="0" baseline="0" dirty="0" smtClean="0">
                          <a:solidFill>
                            <a:schemeClr val="tx1"/>
                          </a:solidFill>
                        </a:rPr>
                        <a:t> ③</a:t>
                      </a:r>
                      <a:r>
                        <a:rPr lang="en-US" altLang="ko-KR" sz="2200" b="0" baseline="0" dirty="0" smtClean="0">
                          <a:solidFill>
                            <a:schemeClr val="tx1"/>
                          </a:solidFill>
                        </a:rPr>
                        <a:t>12-14</a:t>
                      </a:r>
                      <a:r>
                        <a:rPr lang="ko-KR" altLang="en-US" sz="2200" b="0" baseline="0" dirty="0" smtClean="0">
                          <a:solidFill>
                            <a:schemeClr val="tx1"/>
                          </a:solidFill>
                        </a:rPr>
                        <a:t>개이면 </a:t>
                      </a:r>
                      <a:r>
                        <a:rPr lang="en-US" altLang="ko-KR" sz="2200" b="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2200" b="0" baseline="0" dirty="0" smtClean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sz="22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2200" b="0" baseline="0" dirty="0" smtClean="0">
                          <a:solidFill>
                            <a:schemeClr val="tx1"/>
                          </a:solidFill>
                        </a:rPr>
                        <a:t>④ </a:t>
                      </a:r>
                      <a:r>
                        <a:rPr lang="en-US" altLang="ko-KR" sz="2200" b="0" baseline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ko-KR" altLang="en-US" sz="2200" b="0" baseline="0" dirty="0" smtClean="0">
                          <a:solidFill>
                            <a:schemeClr val="tx1"/>
                          </a:solidFill>
                        </a:rPr>
                        <a:t>개 이상이면 </a:t>
                      </a:r>
                      <a:r>
                        <a:rPr lang="en-US" altLang="ko-KR" sz="2200" b="0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2200" b="0" baseline="0" dirty="0" smtClean="0">
                          <a:solidFill>
                            <a:schemeClr val="tx1"/>
                          </a:solidFill>
                        </a:rPr>
                        <a:t>번을 부여한다</a:t>
                      </a:r>
                      <a:r>
                        <a:rPr lang="en-US" altLang="ko-KR" sz="2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을종제상문은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 분류번호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3,4,5,6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의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단계로 분류함</a:t>
                      </a:r>
                      <a:endParaRPr lang="ko-KR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115329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/>
                <a:gridCol w="6419310"/>
                <a:gridCol w="1081681"/>
              </a:tblGrid>
              <a:tr h="1112520">
                <a:tc>
                  <a:txBody>
                    <a:bodyPr/>
                    <a:lstStyle/>
                    <a:p>
                      <a:pPr latinLnBrk="1"/>
                      <a:endParaRPr lang="en-US" altLang="ko-KR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와상문</a:t>
                      </a:r>
                      <a:endParaRPr lang="ko-KR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추적선과 우 </a:t>
                      </a: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표준점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 사이의 </a:t>
                      </a: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융선의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 수를 기준으로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①상류  </a:t>
                      </a: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와상문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우측각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 위로 흘러 </a:t>
                      </a: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융선의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 수가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개 이상일  때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번을 부여한다</a:t>
                      </a:r>
                      <a:endParaRPr lang="en-US" altLang="ko-KR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②중류  </a:t>
                      </a: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와상문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  <a:r>
                        <a:rPr lang="en-US" altLang="ko-KR" sz="2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2200" b="0" baseline="0" dirty="0" err="1" smtClean="0">
                          <a:solidFill>
                            <a:schemeClr val="tx1"/>
                          </a:solidFill>
                        </a:rPr>
                        <a:t>우측각</a:t>
                      </a:r>
                      <a:r>
                        <a:rPr lang="ko-KR" altLang="en-US" sz="2200" b="0" baseline="0" dirty="0" smtClean="0">
                          <a:solidFill>
                            <a:schemeClr val="tx1"/>
                          </a:solidFill>
                        </a:rPr>
                        <a:t> 위</a:t>
                      </a:r>
                      <a:r>
                        <a:rPr lang="en-US" altLang="ko-KR" sz="22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2200" b="0" baseline="0" dirty="0" smtClean="0">
                          <a:solidFill>
                            <a:schemeClr val="tx1"/>
                          </a:solidFill>
                        </a:rPr>
                        <a:t>아래로 흘러 </a:t>
                      </a:r>
                      <a:r>
                        <a:rPr lang="ko-KR" altLang="en-US" sz="2200" b="0" baseline="0" dirty="0" err="1" smtClean="0">
                          <a:solidFill>
                            <a:schemeClr val="tx1"/>
                          </a:solidFill>
                        </a:rPr>
                        <a:t>융선의</a:t>
                      </a:r>
                      <a:r>
                        <a:rPr lang="ko-KR" altLang="en-US" sz="2200" b="0" baseline="0" dirty="0" smtClean="0">
                          <a:solidFill>
                            <a:schemeClr val="tx1"/>
                          </a:solidFill>
                        </a:rPr>
                        <a:t> 수가 </a:t>
                      </a:r>
                      <a:r>
                        <a:rPr lang="en-US" altLang="ko-KR" sz="2200" b="0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2200" b="0" baseline="0" dirty="0" smtClean="0">
                          <a:solidFill>
                            <a:schemeClr val="tx1"/>
                          </a:solidFill>
                        </a:rPr>
                        <a:t>개 이하일 때 </a:t>
                      </a:r>
                      <a:r>
                        <a:rPr lang="en-US" altLang="ko-KR" sz="2200" b="0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o-KR" altLang="en-US" sz="2200" b="0" baseline="0" dirty="0" smtClean="0">
                          <a:solidFill>
                            <a:schemeClr val="tx1"/>
                          </a:solidFill>
                        </a:rPr>
                        <a:t>번을 부여한다</a:t>
                      </a:r>
                      <a:endParaRPr lang="en-US" altLang="ko-KR" sz="2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200" b="0" baseline="0" dirty="0" smtClean="0">
                          <a:solidFill>
                            <a:schemeClr val="tx1"/>
                          </a:solidFill>
                        </a:rPr>
                        <a:t>③하류  </a:t>
                      </a:r>
                      <a:r>
                        <a:rPr lang="ko-KR" altLang="en-US" sz="2200" b="0" baseline="0" dirty="0" err="1" smtClean="0">
                          <a:solidFill>
                            <a:schemeClr val="tx1"/>
                          </a:solidFill>
                        </a:rPr>
                        <a:t>와상문</a:t>
                      </a:r>
                      <a:r>
                        <a:rPr lang="en-US" altLang="ko-KR" sz="2200" b="0" baseline="0" dirty="0" smtClean="0">
                          <a:solidFill>
                            <a:schemeClr val="tx1"/>
                          </a:solidFill>
                        </a:rPr>
                        <a:t>;  </a:t>
                      </a:r>
                      <a:r>
                        <a:rPr lang="ko-KR" altLang="en-US" sz="2200" b="0" baseline="0" dirty="0" err="1" smtClean="0">
                          <a:solidFill>
                            <a:schemeClr val="tx1"/>
                          </a:solidFill>
                        </a:rPr>
                        <a:t>우측각</a:t>
                      </a:r>
                      <a:r>
                        <a:rPr lang="ko-KR" altLang="en-US" sz="2200" b="0" baseline="0" dirty="0" smtClean="0">
                          <a:solidFill>
                            <a:schemeClr val="tx1"/>
                          </a:solidFill>
                        </a:rPr>
                        <a:t> 아래로 흘러 </a:t>
                      </a:r>
                      <a:r>
                        <a:rPr lang="ko-KR" altLang="en-US" sz="2200" b="0" baseline="0" dirty="0" err="1" smtClean="0">
                          <a:solidFill>
                            <a:schemeClr val="tx1"/>
                          </a:solidFill>
                        </a:rPr>
                        <a:t>융선의</a:t>
                      </a:r>
                      <a:r>
                        <a:rPr lang="ko-KR" altLang="en-US" sz="2200" b="0" baseline="0" dirty="0" smtClean="0">
                          <a:solidFill>
                            <a:schemeClr val="tx1"/>
                          </a:solidFill>
                        </a:rPr>
                        <a:t> 수가 </a:t>
                      </a:r>
                      <a:r>
                        <a:rPr lang="en-US" altLang="ko-KR" sz="2200" b="0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2200" b="0" baseline="0" dirty="0" smtClean="0">
                          <a:solidFill>
                            <a:schemeClr val="tx1"/>
                          </a:solidFill>
                        </a:rPr>
                        <a:t>개 이상일 때 </a:t>
                      </a:r>
                      <a:r>
                        <a:rPr lang="en-US" altLang="ko-KR" sz="2200" b="0" baseline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ko-KR" altLang="en-US" sz="2200" b="0" baseline="0" dirty="0" smtClean="0">
                          <a:solidFill>
                            <a:schemeClr val="tx1"/>
                          </a:solidFill>
                        </a:rPr>
                        <a:t>번을 부여한다</a:t>
                      </a:r>
                      <a:endParaRPr lang="ko-KR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0" dirty="0" err="1" smtClean="0">
                          <a:solidFill>
                            <a:schemeClr val="tx1"/>
                          </a:solidFill>
                        </a:rPr>
                        <a:t>와상문은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 분류 번호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7,8,9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의 </a:t>
                      </a:r>
                      <a:r>
                        <a:rPr lang="en-US" altLang="ko-KR" sz="22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2200" b="0" dirty="0" smtClean="0">
                          <a:solidFill>
                            <a:schemeClr val="tx1"/>
                          </a:solidFill>
                        </a:rPr>
                        <a:t>단계로 분류함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500034" y="1714488"/>
          <a:ext cx="7758138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18"/>
                <a:gridCol w="5286412"/>
                <a:gridCol w="1143008"/>
              </a:tblGrid>
              <a:tr h="85362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100" b="0" dirty="0" err="1" smtClean="0">
                          <a:solidFill>
                            <a:schemeClr val="tx1"/>
                          </a:solidFill>
                        </a:rPr>
                        <a:t>변태문</a:t>
                      </a:r>
                      <a:endParaRPr lang="ko-KR" alt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100" b="0" dirty="0" err="1" smtClean="0">
                          <a:solidFill>
                            <a:schemeClr val="tx1"/>
                          </a:solidFill>
                        </a:rPr>
                        <a:t>궁상문</a:t>
                      </a:r>
                      <a:r>
                        <a:rPr lang="en-US" altLang="ko-KR" sz="21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2100" b="0" dirty="0" smtClean="0">
                          <a:solidFill>
                            <a:schemeClr val="tx1"/>
                          </a:solidFill>
                        </a:rPr>
                        <a:t>제상문</a:t>
                      </a:r>
                      <a:r>
                        <a:rPr lang="en-US" altLang="ko-KR" sz="21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2100" b="0" dirty="0" err="1" smtClean="0">
                          <a:solidFill>
                            <a:schemeClr val="tx1"/>
                          </a:solidFill>
                        </a:rPr>
                        <a:t>와상문</a:t>
                      </a:r>
                      <a:r>
                        <a:rPr lang="ko-KR" altLang="en-US" sz="2100" b="0" dirty="0" smtClean="0">
                          <a:solidFill>
                            <a:schemeClr val="tx1"/>
                          </a:solidFill>
                        </a:rPr>
                        <a:t> 어느 것에도 속하지 않는 지문으로 </a:t>
                      </a:r>
                      <a:r>
                        <a:rPr lang="en-US" altLang="ko-KR" sz="21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ko-KR" altLang="en-US" sz="2100" b="0" dirty="0" smtClean="0">
                          <a:solidFill>
                            <a:schemeClr val="tx1"/>
                          </a:solidFill>
                        </a:rPr>
                        <a:t>개 점을 찍는다</a:t>
                      </a:r>
                      <a:endParaRPr lang="ko-KR" alt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100" b="0" dirty="0" smtClean="0">
                          <a:solidFill>
                            <a:schemeClr val="tx1"/>
                          </a:solidFill>
                        </a:rPr>
                        <a:t>9 ·</a:t>
                      </a:r>
                      <a:endParaRPr lang="ko-KR" alt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844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100" b="0" dirty="0" err="1" smtClean="0">
                          <a:solidFill>
                            <a:schemeClr val="tx1"/>
                          </a:solidFill>
                        </a:rPr>
                        <a:t>절단문</a:t>
                      </a:r>
                      <a:endParaRPr lang="ko-KR" alt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2100" b="0" dirty="0" err="1" smtClean="0">
                          <a:solidFill>
                            <a:schemeClr val="tx1"/>
                          </a:solidFill>
                        </a:rPr>
                        <a:t>지두절단인</a:t>
                      </a:r>
                      <a:r>
                        <a:rPr lang="ko-KR" altLang="en-US" sz="2100" b="0" dirty="0" smtClean="0">
                          <a:solidFill>
                            <a:schemeClr val="tx1"/>
                          </a:solidFill>
                        </a:rPr>
                        <a:t> 경우 </a:t>
                      </a:r>
                      <a:r>
                        <a:rPr lang="en-US" altLang="ko-KR" sz="21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ko-KR" altLang="en-US" sz="2100" b="0" dirty="0" smtClean="0">
                          <a:solidFill>
                            <a:schemeClr val="tx1"/>
                          </a:solidFill>
                        </a:rPr>
                        <a:t>번을 부여한다</a:t>
                      </a:r>
                      <a:endParaRPr lang="ko-KR" alt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1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7043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100" b="0" dirty="0" smtClean="0">
                          <a:solidFill>
                            <a:schemeClr val="tx1"/>
                          </a:solidFill>
                        </a:rPr>
                        <a:t>손상문</a:t>
                      </a:r>
                      <a:endParaRPr lang="ko-KR" alt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100" b="0" dirty="0" smtClean="0">
                          <a:solidFill>
                            <a:schemeClr val="tx1"/>
                          </a:solidFill>
                        </a:rPr>
                        <a:t>손상된 지문은 </a:t>
                      </a:r>
                      <a:r>
                        <a:rPr lang="en-US" altLang="ko-KR" sz="21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ko-KR" altLang="en-US" sz="2100" b="0" dirty="0" smtClean="0">
                          <a:solidFill>
                            <a:schemeClr val="tx1"/>
                          </a:solidFill>
                        </a:rPr>
                        <a:t>에 점을 찍는다</a:t>
                      </a:r>
                      <a:r>
                        <a:rPr lang="en-US" altLang="ko-KR" sz="21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altLang="ko-KR" sz="2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2100" b="0" baseline="0" dirty="0" smtClean="0">
                          <a:solidFill>
                            <a:schemeClr val="tx1"/>
                          </a:solidFill>
                        </a:rPr>
                        <a:t>예컨대</a:t>
                      </a:r>
                      <a:r>
                        <a:rPr lang="en-US" altLang="ko-KR" sz="21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2100" b="0" baseline="0" dirty="0" smtClean="0">
                          <a:solidFill>
                            <a:schemeClr val="tx1"/>
                          </a:solidFill>
                        </a:rPr>
                        <a:t>피해자가 화재로 인하여 지문감식을 할 수 없을 경우에 분류기호는 ⊙이다</a:t>
                      </a:r>
                      <a:endParaRPr lang="en-US" altLang="ko-KR" sz="21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100" b="0" baseline="0" dirty="0" smtClean="0">
                          <a:solidFill>
                            <a:schemeClr val="tx1"/>
                          </a:solidFill>
                        </a:rPr>
                        <a:t>⊙</a:t>
                      </a:r>
                      <a:endParaRPr lang="ko-KR" alt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00034" y="1571612"/>
            <a:ext cx="7358114" cy="4857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ko-KR" altLang="en-US" dirty="0" smtClean="0"/>
              <a:t>지문의 채취방법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피의자 등 지문채취 방법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1) </a:t>
            </a:r>
            <a:r>
              <a:rPr lang="ko-KR" altLang="en-US" dirty="0" smtClean="0"/>
              <a:t>채취하기 전 조치사항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  (1) </a:t>
            </a:r>
            <a:r>
              <a:rPr lang="ko-KR" altLang="en-US" dirty="0" smtClean="0"/>
              <a:t>손을 깨끗이 닦은 후 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  (2) </a:t>
            </a:r>
            <a:r>
              <a:rPr lang="ko-KR" altLang="en-US" dirty="0" smtClean="0"/>
              <a:t>수분을 완전히 제거한 다음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  (3) </a:t>
            </a:r>
            <a:r>
              <a:rPr lang="ko-KR" altLang="en-US" dirty="0" smtClean="0"/>
              <a:t>무좀이나 기타 피부질환 또는 허물이나 물집이 생겼을 때에는 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       </a:t>
            </a:r>
            <a:r>
              <a:rPr lang="ko-KR" altLang="en-US" dirty="0" smtClean="0"/>
              <a:t>핀셋 등으로 꺼풀을 완전히 제거하여 </a:t>
            </a:r>
            <a:r>
              <a:rPr lang="ko-KR" altLang="en-US" dirty="0" err="1" smtClean="0"/>
              <a:t>융선을</a:t>
            </a:r>
            <a:r>
              <a:rPr lang="ko-KR" altLang="en-US" dirty="0" smtClean="0"/>
              <a:t> 현출시킨다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2) </a:t>
            </a:r>
            <a:r>
              <a:rPr lang="ko-KR" altLang="en-US" dirty="0" smtClean="0"/>
              <a:t>채취순서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- </a:t>
            </a:r>
            <a:r>
              <a:rPr lang="ko-KR" altLang="en-US" dirty="0" smtClean="0"/>
              <a:t>좌수의 시지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환지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무지 순서로 채취한 다음 우수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右手</a:t>
            </a:r>
            <a:r>
              <a:rPr lang="en-US" altLang="ko-KR" dirty="0" smtClean="0"/>
              <a:t>)</a:t>
            </a:r>
            <a:r>
              <a:rPr lang="ko-KR" altLang="en-US" dirty="0" smtClean="0"/>
              <a:t>도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 시지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환지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무지 순서로 채취하여야 한다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현장지문의 채취방법</a:t>
            </a:r>
            <a:endParaRPr lang="en-US" altLang="ko-KR" dirty="0" smtClean="0"/>
          </a:p>
          <a:p>
            <a:pPr>
              <a:lnSpc>
                <a:spcPct val="160000"/>
              </a:lnSpc>
              <a:buNone/>
            </a:pPr>
            <a:r>
              <a:rPr lang="en-US" altLang="ko-KR" dirty="0" smtClean="0"/>
              <a:t>  1) </a:t>
            </a:r>
            <a:r>
              <a:rPr lang="ko-KR" altLang="en-US" dirty="0" smtClean="0"/>
              <a:t>현장지문의 </a:t>
            </a:r>
            <a:r>
              <a:rPr lang="ko-KR" altLang="en-US" dirty="0" err="1" smtClean="0"/>
              <a:t>보존시</a:t>
            </a:r>
            <a:r>
              <a:rPr lang="ko-KR" altLang="en-US" dirty="0" smtClean="0"/>
              <a:t> 유의사항</a:t>
            </a:r>
            <a:endParaRPr lang="en-US" altLang="ko-KR" dirty="0" smtClean="0"/>
          </a:p>
          <a:p>
            <a:pPr>
              <a:lnSpc>
                <a:spcPct val="160000"/>
              </a:lnSpc>
              <a:buNone/>
            </a:pPr>
            <a:r>
              <a:rPr lang="en-US" altLang="ko-KR" dirty="0" smtClean="0"/>
              <a:t>    (1) </a:t>
            </a:r>
            <a:r>
              <a:rPr lang="ko-KR" altLang="en-US" dirty="0" smtClean="0"/>
              <a:t>현장지문 등의 파괴방지</a:t>
            </a:r>
            <a:endParaRPr lang="en-US" altLang="ko-KR" dirty="0" smtClean="0"/>
          </a:p>
          <a:p>
            <a:pPr>
              <a:lnSpc>
                <a:spcPct val="160000"/>
              </a:lnSpc>
              <a:buNone/>
            </a:pPr>
            <a:r>
              <a:rPr lang="en-US" altLang="ko-KR" dirty="0" smtClean="0"/>
              <a:t>    (2) </a:t>
            </a:r>
            <a:r>
              <a:rPr lang="ko-KR" altLang="en-US" dirty="0" smtClean="0"/>
              <a:t>임장경찰관 자신의 지문 유류 방지</a:t>
            </a:r>
            <a:endParaRPr lang="en-US" altLang="ko-KR" dirty="0" smtClean="0"/>
          </a:p>
          <a:p>
            <a:pPr>
              <a:lnSpc>
                <a:spcPct val="160000"/>
              </a:lnSpc>
              <a:buNone/>
            </a:pPr>
            <a:r>
              <a:rPr lang="en-US" altLang="ko-KR" dirty="0" smtClean="0"/>
              <a:t>    (3) </a:t>
            </a:r>
            <a:r>
              <a:rPr lang="ko-KR" altLang="en-US" dirty="0" smtClean="0"/>
              <a:t>기타 증거자료와의 관계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2) </a:t>
            </a:r>
            <a:r>
              <a:rPr lang="ko-KR" altLang="en-US" dirty="0" smtClean="0"/>
              <a:t>현장지문의 발견 방법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현장지문을 채취하기 위해서는 그 발견이 전제되어야 한다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3) </a:t>
            </a:r>
            <a:r>
              <a:rPr lang="ko-KR" altLang="en-US" dirty="0" smtClean="0"/>
              <a:t>현장지문의 </a:t>
            </a:r>
            <a:r>
              <a:rPr lang="ko-KR" altLang="en-US" dirty="0" err="1" smtClean="0"/>
              <a:t>증명력</a:t>
            </a:r>
            <a:r>
              <a:rPr lang="ko-KR" altLang="en-US" dirty="0" smtClean="0"/>
              <a:t> 보존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(1) </a:t>
            </a:r>
            <a:r>
              <a:rPr lang="ko-KR" altLang="en-US" dirty="0" smtClean="0"/>
              <a:t>입회인의 확인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지문이 검출되었을 때에는 필히 채취에 앞서 입회인의 확인이 필요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(2) </a:t>
            </a:r>
            <a:r>
              <a:rPr lang="ko-KR" altLang="en-US" dirty="0" smtClean="0"/>
              <a:t>사진촬영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err="1" smtClean="0"/>
              <a:t>지문검출시</a:t>
            </a:r>
            <a:r>
              <a:rPr lang="ko-KR" altLang="en-US" dirty="0" smtClean="0"/>
              <a:t> 검출한 물체의 존재 장소를 명확히 하기 위하여 채취에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앞서 사진촬영을 하여야 한다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ko-KR" altLang="en-US" dirty="0" err="1" smtClean="0"/>
              <a:t>법과학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186766" cy="51166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err="1" smtClean="0"/>
              <a:t>법과학이란</a:t>
            </a:r>
            <a:r>
              <a:rPr lang="en-US" altLang="ko-KR" dirty="0" smtClean="0"/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사법제도에서 사용되는 모든 과학을 의미하는 것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범죄감식이란</a:t>
            </a:r>
            <a:r>
              <a:rPr lang="en-US" altLang="ko-KR" dirty="0" smtClean="0"/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현장감식에 의해 수사 자료를 발견하고 수집된 수사 자료를 과학적으로 분석하여 행하는 수사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58204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현장지문의 채취방법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1) </a:t>
            </a:r>
            <a:r>
              <a:rPr lang="ko-KR" altLang="en-US" dirty="0" smtClean="0"/>
              <a:t>현재지문의 </a:t>
            </a:r>
            <a:r>
              <a:rPr lang="ko-KR" altLang="en-US" dirty="0" err="1" smtClean="0"/>
              <a:t>채취법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(1) </a:t>
            </a:r>
            <a:r>
              <a:rPr lang="ko-KR" altLang="en-US" dirty="0" smtClean="0"/>
              <a:t>현재지문이 먼지에 인상</a:t>
            </a:r>
            <a:r>
              <a:rPr lang="en-US" altLang="ko-KR" dirty="0" smtClean="0"/>
              <a:t>(</a:t>
            </a:r>
            <a:r>
              <a:rPr lang="ko-KR" altLang="en-US" dirty="0" smtClean="0"/>
              <a:t>印象</a:t>
            </a:r>
            <a:r>
              <a:rPr lang="en-US" altLang="ko-KR" dirty="0" smtClean="0"/>
              <a:t>)</a:t>
            </a:r>
            <a:r>
              <a:rPr lang="ko-KR" altLang="en-US" dirty="0" smtClean="0"/>
              <a:t>된 경우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 - </a:t>
            </a:r>
            <a:r>
              <a:rPr lang="ko-KR" altLang="en-US" dirty="0" smtClean="0"/>
              <a:t>사진촬영에 의한 방법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전사판에</a:t>
            </a:r>
            <a:r>
              <a:rPr lang="ko-KR" altLang="en-US" dirty="0" smtClean="0"/>
              <a:t> 의한 방법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실리콘러버에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   </a:t>
            </a:r>
            <a:r>
              <a:rPr lang="ko-KR" altLang="en-US" dirty="0" smtClean="0"/>
              <a:t>의한 방법을 사용한다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(2) </a:t>
            </a:r>
            <a:r>
              <a:rPr lang="ko-KR" altLang="en-US" dirty="0" smtClean="0"/>
              <a:t>혈액으로 인상된 경우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 - </a:t>
            </a:r>
            <a:r>
              <a:rPr lang="ko-KR" altLang="en-US" dirty="0" smtClean="0"/>
              <a:t>사진촬영에 의한 방법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전사판에</a:t>
            </a:r>
            <a:r>
              <a:rPr lang="ko-KR" altLang="en-US" dirty="0" smtClean="0"/>
              <a:t> 의한 방법을 사용한다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2) </a:t>
            </a:r>
            <a:r>
              <a:rPr lang="ko-KR" altLang="en-US" sz="2000" dirty="0" err="1" smtClean="0"/>
              <a:t>전사법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轉寫法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과 실리콘러버법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    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71472" y="1214422"/>
          <a:ext cx="757242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6500858"/>
              </a:tblGrid>
              <a:tr h="5715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구분</a:t>
                      </a:r>
                      <a:endParaRPr lang="ko-KR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내   용</a:t>
                      </a:r>
                      <a:endParaRPr lang="ko-KR" altLang="en-US" sz="2200" dirty="0"/>
                    </a:p>
                  </a:txBody>
                  <a:tcPr/>
                </a:tc>
              </a:tr>
              <a:tr h="3860234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전 사 법</a:t>
                      </a:r>
                      <a:endParaRPr lang="ko-KR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2200" baseline="0" dirty="0" err="1" smtClean="0"/>
                        <a:t>전사판</a:t>
                      </a:r>
                      <a:r>
                        <a:rPr lang="en-US" altLang="ko-KR" sz="2200" baseline="0" dirty="0" smtClean="0"/>
                        <a:t>(</a:t>
                      </a:r>
                      <a:r>
                        <a:rPr lang="ko-KR" altLang="en-US" sz="2200" baseline="0" dirty="0" smtClean="0"/>
                        <a:t>전사지에 그렸거나 </a:t>
                      </a:r>
                      <a:r>
                        <a:rPr lang="ko-KR" altLang="en-US" sz="2200" baseline="0" dirty="0" err="1" smtClean="0"/>
                        <a:t>본을뜬</a:t>
                      </a:r>
                      <a:r>
                        <a:rPr lang="ko-KR" altLang="en-US" sz="2200" baseline="0" dirty="0" smtClean="0"/>
                        <a:t> 잉크화상을 평판용 </a:t>
                      </a:r>
                      <a:r>
                        <a:rPr lang="ko-KR" altLang="en-US" sz="2200" baseline="0" dirty="0" err="1" smtClean="0"/>
                        <a:t>판재면에</a:t>
                      </a:r>
                      <a:r>
                        <a:rPr lang="ko-KR" altLang="en-US" sz="2200" baseline="0" dirty="0" smtClean="0"/>
                        <a:t> 옮겨 처리한 재판</a:t>
                      </a:r>
                      <a:r>
                        <a:rPr lang="en-US" altLang="ko-KR" sz="2200" baseline="0" dirty="0" smtClean="0"/>
                        <a:t>)</a:t>
                      </a:r>
                      <a:r>
                        <a:rPr lang="ko-KR" altLang="en-US" sz="2200" baseline="0" dirty="0" smtClean="0"/>
                        <a:t>에 의한 방법을 말한다</a:t>
                      </a:r>
                      <a:endParaRPr lang="en-US" altLang="ko-KR" sz="2200" baseline="0" dirty="0" smtClean="0"/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2200" baseline="0" dirty="0" err="1" smtClean="0"/>
                        <a:t>전사법은</a:t>
                      </a:r>
                      <a:r>
                        <a:rPr lang="ko-KR" altLang="en-US" sz="2200" baseline="0" dirty="0" smtClean="0"/>
                        <a:t> 평면체로부터 검출된 지문채취에 주로 사용하는 방법이다</a:t>
                      </a:r>
                      <a:endParaRPr lang="en-US" altLang="ko-KR" sz="2200" baseline="0" dirty="0" smtClean="0"/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2200" baseline="0" dirty="0" err="1" smtClean="0"/>
                        <a:t>전사판은</a:t>
                      </a:r>
                      <a:r>
                        <a:rPr lang="ko-KR" altLang="en-US" sz="2200" baseline="0" dirty="0" smtClean="0"/>
                        <a:t> </a:t>
                      </a:r>
                      <a:r>
                        <a:rPr lang="ko-KR" altLang="en-US" sz="2200" baseline="0" dirty="0" err="1" smtClean="0"/>
                        <a:t>전사판의</a:t>
                      </a:r>
                      <a:r>
                        <a:rPr lang="ko-KR" altLang="en-US" sz="2200" baseline="0" dirty="0" smtClean="0"/>
                        <a:t> 대지</a:t>
                      </a:r>
                      <a:r>
                        <a:rPr lang="en-US" altLang="ko-KR" sz="2200" baseline="0" dirty="0" smtClean="0"/>
                        <a:t>(</a:t>
                      </a:r>
                      <a:r>
                        <a:rPr lang="ko-KR" altLang="en-US" sz="2200" baseline="0" dirty="0" smtClean="0"/>
                        <a:t>臺紙</a:t>
                      </a:r>
                      <a:r>
                        <a:rPr lang="en-US" altLang="ko-KR" sz="2200" baseline="0" dirty="0" smtClean="0"/>
                        <a:t>)</a:t>
                      </a:r>
                      <a:r>
                        <a:rPr lang="ko-KR" altLang="en-US" sz="2200" baseline="0" dirty="0" smtClean="0"/>
                        <a:t>를 벗긴 다음 </a:t>
                      </a:r>
                      <a:r>
                        <a:rPr lang="ko-KR" altLang="en-US" sz="2200" baseline="0" dirty="0" err="1" smtClean="0"/>
                        <a:t>점착면을</a:t>
                      </a:r>
                      <a:r>
                        <a:rPr lang="ko-KR" altLang="en-US" sz="2200" baseline="0" dirty="0" smtClean="0"/>
                        <a:t> 지문이 검출된 부분을 향해서 공기</a:t>
                      </a:r>
                      <a:r>
                        <a:rPr lang="en-US" altLang="ko-KR" sz="2200" baseline="0" dirty="0" smtClean="0"/>
                        <a:t>(</a:t>
                      </a:r>
                      <a:r>
                        <a:rPr lang="ko-KR" altLang="en-US" sz="2200" baseline="0" dirty="0" smtClean="0"/>
                        <a:t>기포</a:t>
                      </a:r>
                      <a:r>
                        <a:rPr lang="en-US" altLang="ko-KR" sz="2200" baseline="0" dirty="0" smtClean="0"/>
                        <a:t>)</a:t>
                      </a:r>
                      <a:r>
                        <a:rPr lang="ko-KR" altLang="en-US" sz="2200" baseline="0" dirty="0" smtClean="0"/>
                        <a:t>가 들어가지 않도록 한쪽 끝에서부터 가만히 덮어 붙힌다</a:t>
                      </a:r>
                      <a:endParaRPr lang="en-US" altLang="ko-KR" sz="2200" baseline="0" dirty="0" smtClean="0"/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2200" baseline="0" dirty="0" err="1" smtClean="0"/>
                        <a:t>전사판으로는</a:t>
                      </a:r>
                      <a:r>
                        <a:rPr lang="ko-KR" altLang="en-US" sz="2200" baseline="0" dirty="0" smtClean="0"/>
                        <a:t> 지문전사용의 </a:t>
                      </a:r>
                      <a:r>
                        <a:rPr lang="ko-KR" altLang="en-US" sz="2200" baseline="0" dirty="0" err="1" smtClean="0"/>
                        <a:t>젤라틴지</a:t>
                      </a:r>
                      <a:r>
                        <a:rPr lang="en-US" altLang="ko-KR" sz="2200" baseline="0" dirty="0" smtClean="0"/>
                        <a:t>(</a:t>
                      </a:r>
                      <a:r>
                        <a:rPr lang="en-US" altLang="ko-KR" sz="2200" baseline="0" dirty="0" err="1" smtClean="0"/>
                        <a:t>gelatine</a:t>
                      </a:r>
                      <a:r>
                        <a:rPr lang="en-US" altLang="ko-KR" sz="2200" baseline="0" dirty="0" smtClean="0"/>
                        <a:t>), </a:t>
                      </a:r>
                      <a:r>
                        <a:rPr lang="ko-KR" altLang="en-US" sz="2200" baseline="0" dirty="0" smtClean="0"/>
                        <a:t>셀로판테이프나 비닐테이프 등 투명한 접착테이프가 주로 사용된다</a:t>
                      </a:r>
                      <a:endParaRPr lang="ko-KR" alt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357158" y="357166"/>
          <a:ext cx="7972452" cy="642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745"/>
                <a:gridCol w="6700707"/>
              </a:tblGrid>
              <a:tr h="540234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100" dirty="0" smtClean="0"/>
                        <a:t>구   분</a:t>
                      </a:r>
                      <a:endParaRPr lang="ko-KR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100" dirty="0" smtClean="0"/>
                        <a:t>내   용</a:t>
                      </a:r>
                      <a:endParaRPr lang="ko-KR" altLang="en-US" sz="2100" dirty="0"/>
                    </a:p>
                  </a:txBody>
                  <a:tcPr/>
                </a:tc>
              </a:tr>
              <a:tr h="5531996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210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210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210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210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100" dirty="0" smtClean="0"/>
                        <a:t>실리콘</a:t>
                      </a:r>
                      <a:endParaRPr lang="en-US" altLang="ko-KR" sz="210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100" dirty="0" err="1" smtClean="0"/>
                        <a:t>러버법</a:t>
                      </a:r>
                      <a:endParaRPr lang="ko-KR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ko-KR" altLang="en-US" sz="2100" dirty="0" smtClean="0"/>
                        <a:t>부패한 변사체의 지문이나 </a:t>
                      </a:r>
                      <a:r>
                        <a:rPr lang="ko-KR" altLang="en-US" sz="2100" dirty="0" err="1" smtClean="0"/>
                        <a:t>공구흔</a:t>
                      </a:r>
                      <a:r>
                        <a:rPr lang="en-US" altLang="ko-KR" sz="2100" dirty="0" smtClean="0"/>
                        <a:t>, </a:t>
                      </a:r>
                      <a:r>
                        <a:rPr lang="ko-KR" altLang="en-US" sz="2100" dirty="0" smtClean="0"/>
                        <a:t>마르지 않은 </a:t>
                      </a:r>
                      <a:r>
                        <a:rPr lang="ko-KR" altLang="en-US" sz="2100" dirty="0" err="1" smtClean="0"/>
                        <a:t>도장명</a:t>
                      </a:r>
                      <a:r>
                        <a:rPr lang="en-US" altLang="ko-KR" sz="2100" dirty="0" smtClean="0"/>
                        <a:t>, </a:t>
                      </a:r>
                      <a:r>
                        <a:rPr lang="ko-KR" altLang="en-US" sz="2100" dirty="0" smtClean="0"/>
                        <a:t>녹은 초</a:t>
                      </a:r>
                      <a:r>
                        <a:rPr lang="en-US" altLang="ko-KR" sz="2100" dirty="0" smtClean="0"/>
                        <a:t>, </a:t>
                      </a:r>
                      <a:r>
                        <a:rPr lang="ko-KR" altLang="en-US" sz="2100" dirty="0" smtClean="0"/>
                        <a:t>연한 점토</a:t>
                      </a:r>
                      <a:r>
                        <a:rPr lang="en-US" altLang="ko-KR" sz="2100" dirty="0" smtClean="0"/>
                        <a:t>, </a:t>
                      </a:r>
                      <a:r>
                        <a:rPr lang="ko-KR" altLang="en-US" sz="2100" dirty="0" smtClean="0"/>
                        <a:t>먼지 쌓인 물체면</a:t>
                      </a:r>
                      <a:r>
                        <a:rPr lang="en-US" altLang="ko-KR" sz="2100" dirty="0" smtClean="0"/>
                        <a:t>, </a:t>
                      </a:r>
                      <a:r>
                        <a:rPr lang="ko-KR" altLang="en-US" sz="2100" dirty="0" smtClean="0"/>
                        <a:t>껌</a:t>
                      </a:r>
                      <a:r>
                        <a:rPr lang="en-US" altLang="ko-KR" sz="2100" dirty="0" smtClean="0"/>
                        <a:t>, </a:t>
                      </a:r>
                      <a:r>
                        <a:rPr lang="ko-KR" altLang="en-US" sz="2100" dirty="0" smtClean="0"/>
                        <a:t>초콜릿</a:t>
                      </a:r>
                      <a:r>
                        <a:rPr lang="en-US" altLang="ko-KR" sz="2100" dirty="0" smtClean="0"/>
                        <a:t>, </a:t>
                      </a:r>
                      <a:r>
                        <a:rPr lang="ko-KR" altLang="en-US" sz="2100" dirty="0" err="1" smtClean="0"/>
                        <a:t>퍼티</a:t>
                      </a:r>
                      <a:r>
                        <a:rPr lang="en-US" altLang="ko-KR" sz="2100" dirty="0" smtClean="0"/>
                        <a:t>(putty: </a:t>
                      </a:r>
                      <a:r>
                        <a:rPr lang="ko-KR" altLang="en-US" sz="2100" dirty="0" smtClean="0"/>
                        <a:t>창유리 따위의 접합제</a:t>
                      </a:r>
                      <a:r>
                        <a:rPr lang="en-US" altLang="ko-KR" sz="2100" dirty="0" smtClean="0"/>
                        <a:t>)</a:t>
                      </a:r>
                      <a:r>
                        <a:rPr lang="ko-KR" altLang="en-US" sz="2100" dirty="0" smtClean="0"/>
                        <a:t>등에 남아 있는 지문을 채취하는 데 주로 활용되며</a:t>
                      </a:r>
                      <a:r>
                        <a:rPr lang="en-US" altLang="ko-KR" sz="2100" dirty="0" smtClean="0"/>
                        <a:t>, </a:t>
                      </a:r>
                      <a:r>
                        <a:rPr lang="ko-KR" altLang="en-US" sz="2100" dirty="0" err="1" smtClean="0"/>
                        <a:t>검체가</a:t>
                      </a:r>
                      <a:r>
                        <a:rPr lang="ko-KR" altLang="en-US" sz="2100" dirty="0" smtClean="0"/>
                        <a:t> </a:t>
                      </a:r>
                      <a:r>
                        <a:rPr lang="ko-KR" altLang="en-US" sz="2100" dirty="0" err="1" smtClean="0"/>
                        <a:t>구면체</a:t>
                      </a:r>
                      <a:r>
                        <a:rPr lang="en-US" altLang="ko-KR" sz="2100" dirty="0" smtClean="0"/>
                        <a:t>(</a:t>
                      </a:r>
                      <a:r>
                        <a:rPr lang="ko-KR" altLang="en-US" sz="2100" dirty="0" err="1" smtClean="0"/>
                        <a:t>球面</a:t>
                      </a:r>
                      <a:r>
                        <a:rPr kumimoji="0" lang="ko-KR" altLang="en-US" sz="2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体</a:t>
                      </a:r>
                      <a:r>
                        <a:rPr kumimoji="0" lang="en-US" altLang="ko-KR" sz="2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ko-KR" altLang="en-US" sz="2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또는 </a:t>
                      </a:r>
                      <a:r>
                        <a:rPr kumimoji="0" lang="ko-KR" altLang="en-US" sz="2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요철면체</a:t>
                      </a:r>
                      <a:r>
                        <a:rPr kumimoji="0" lang="en-US" altLang="ko-KR" sz="2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凹凸面体</a:t>
                      </a:r>
                      <a:r>
                        <a:rPr kumimoji="0" lang="en-US" altLang="ko-KR" sz="2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ko-KR" altLang="en-US" sz="2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일 때 전사에 적합한 방법이다</a:t>
                      </a:r>
                      <a:endParaRPr kumimoji="0" lang="en-US" altLang="ko-KR" sz="21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ko-KR" altLang="en-US" sz="2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실리콘러버법으로</a:t>
                      </a:r>
                      <a:r>
                        <a:rPr kumimoji="0" lang="ko-KR" altLang="en-US" sz="2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채취한 지문을 합성수지 </a:t>
                      </a:r>
                      <a:r>
                        <a:rPr kumimoji="0" lang="ko-KR" altLang="en-US" sz="2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피막제역으로</a:t>
                      </a:r>
                      <a:r>
                        <a:rPr kumimoji="0" lang="ko-KR" altLang="en-US" sz="2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도포한 다음 굳은 후에 떼어낸다</a:t>
                      </a:r>
                      <a:endParaRPr kumimoji="0" lang="en-US" altLang="ko-KR" sz="21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ko-KR" altLang="en-US" sz="2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실리콘러버법으로</a:t>
                      </a:r>
                      <a:r>
                        <a:rPr kumimoji="0" lang="ko-KR" altLang="en-US" sz="2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채취한 지문을 합성수지 </a:t>
                      </a:r>
                      <a:r>
                        <a:rPr kumimoji="0" lang="ko-KR" altLang="en-US" sz="2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피막제역으로</a:t>
                      </a:r>
                      <a:r>
                        <a:rPr kumimoji="0" lang="ko-KR" altLang="en-US" sz="2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도포한 다음 굳은 후에 </a:t>
                      </a:r>
                      <a:r>
                        <a:rPr kumimoji="0" lang="ko-KR" altLang="en-US" sz="2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떠어낸다</a:t>
                      </a:r>
                      <a:endParaRPr kumimoji="0" lang="en-US" altLang="ko-KR" sz="21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ko-KR" altLang="en-US" sz="2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이때 떼어낸 </a:t>
                      </a:r>
                      <a:r>
                        <a:rPr kumimoji="0" lang="ko-KR" altLang="en-US" sz="2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실리콘러버는</a:t>
                      </a:r>
                      <a:r>
                        <a:rPr kumimoji="0" lang="ko-KR" altLang="en-US" sz="2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역지문이므로</a:t>
                      </a:r>
                      <a:r>
                        <a:rPr kumimoji="0" lang="ko-KR" altLang="en-US" sz="2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지문잉크를 바른 후 </a:t>
                      </a:r>
                      <a:r>
                        <a:rPr kumimoji="0" lang="ko-KR" altLang="en-US" sz="2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전사법으로</a:t>
                      </a:r>
                      <a:r>
                        <a:rPr kumimoji="0" lang="ko-KR" altLang="en-US" sz="2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지문을 채취한다</a:t>
                      </a:r>
                      <a:endParaRPr kumimoji="0" lang="ko-KR" altLang="en-US" sz="2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2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실리콘 </a:t>
            </a:r>
            <a:r>
              <a:rPr lang="ko-KR" altLang="en-US" dirty="0" err="1" smtClean="0"/>
              <a:t>러버법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28596" y="1643050"/>
            <a:ext cx="7572428" cy="4786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실리콘 </a:t>
            </a:r>
            <a:r>
              <a:rPr lang="ko-KR" altLang="en-US" dirty="0" err="1" smtClean="0"/>
              <a:t>러버법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00034" y="1643050"/>
            <a:ext cx="7572428" cy="4857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실리콘 </a:t>
            </a:r>
            <a:r>
              <a:rPr lang="ko-KR" altLang="en-US" dirty="0" err="1" smtClean="0"/>
              <a:t>러버법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지문 재생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00034" y="1643050"/>
            <a:ext cx="7572428" cy="4786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58204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2) </a:t>
            </a:r>
            <a:r>
              <a:rPr lang="ko-KR" altLang="en-US" dirty="0" smtClean="0"/>
              <a:t>잠재지문의 </a:t>
            </a:r>
            <a:r>
              <a:rPr lang="ko-KR" altLang="en-US" dirty="0" err="1" smtClean="0"/>
              <a:t>채취법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잠재지문을 채취할 때는 먼저 그것을 육안으로 식별할 수 있도록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한 다음 사진촬영 또는 </a:t>
            </a:r>
            <a:r>
              <a:rPr lang="ko-KR" altLang="en-US" dirty="0" err="1" smtClean="0"/>
              <a:t>전사판에</a:t>
            </a:r>
            <a:r>
              <a:rPr lang="ko-KR" altLang="en-US" dirty="0" smtClean="0"/>
              <a:t> 전사 채취한다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(1) </a:t>
            </a:r>
            <a:r>
              <a:rPr lang="ko-KR" altLang="en-US" dirty="0" err="1" smtClean="0"/>
              <a:t>고체법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분말법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잠재지문의 </a:t>
            </a:r>
            <a:r>
              <a:rPr lang="ko-KR" altLang="en-US" dirty="0" err="1" smtClean="0"/>
              <a:t>물체위에</a:t>
            </a:r>
            <a:r>
              <a:rPr lang="ko-KR" altLang="en-US" dirty="0" smtClean="0"/>
              <a:t> 분말을 뿌려 지문이 선명하게 드러나도록 하여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 이것을 전사 재료에 전사하거나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사진 촬영하여 채취하는 방법으로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 흔히 </a:t>
            </a:r>
            <a:r>
              <a:rPr lang="ko-KR" altLang="en-US" dirty="0" err="1" smtClean="0"/>
              <a:t>분말법이라고</a:t>
            </a:r>
            <a:r>
              <a:rPr lang="ko-KR" altLang="en-US" dirty="0" smtClean="0"/>
              <a:t> 한다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(2) </a:t>
            </a:r>
            <a:r>
              <a:rPr lang="ko-KR" altLang="en-US" dirty="0" err="1" smtClean="0"/>
              <a:t>액체법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- </a:t>
            </a:r>
            <a:r>
              <a:rPr lang="ko-KR" altLang="en-US" dirty="0" err="1" smtClean="0"/>
              <a:t>액체법이란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잼재지문</a:t>
            </a:r>
            <a:r>
              <a:rPr lang="ko-KR" altLang="en-US" dirty="0" smtClean="0"/>
              <a:t> 또는 현재지문에 </a:t>
            </a:r>
            <a:r>
              <a:rPr lang="ko-KR" altLang="en-US" dirty="0" err="1" smtClean="0"/>
              <a:t>닌히드린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ninhydrin</a:t>
            </a:r>
            <a:r>
              <a:rPr lang="en-US" altLang="ko-KR" dirty="0" smtClean="0"/>
              <a:t>)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</a:t>
            </a:r>
            <a:r>
              <a:rPr lang="ko-KR" altLang="en-US" dirty="0" smtClean="0"/>
              <a:t>용액이나 초산은 용액을 칠하여 인체에서 분비되는 분비물 성분이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 화학적 변화에 의하여 선명하게 된 다음 사진 촬영하는 방법으로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</a:t>
            </a:r>
            <a:r>
              <a:rPr lang="ko-KR" altLang="en-US" dirty="0" smtClean="0"/>
              <a:t>지류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紙類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지문을 검출하는 경우에 사용한다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(3) </a:t>
            </a:r>
            <a:r>
              <a:rPr lang="ko-KR" altLang="en-US" dirty="0" err="1" smtClean="0"/>
              <a:t>기체법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- </a:t>
            </a:r>
            <a:r>
              <a:rPr lang="ko-KR" altLang="en-US" dirty="0" err="1" smtClean="0"/>
              <a:t>기체법이란</a:t>
            </a:r>
            <a:r>
              <a:rPr lang="ko-KR" altLang="en-US" dirty="0" smtClean="0"/>
              <a:t> 지문 속에 함유되어 있는 염분이나 지방분 및 아미노산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</a:t>
            </a:r>
            <a:r>
              <a:rPr lang="ko-KR" altLang="en-US" dirty="0" smtClean="0"/>
              <a:t>등과 화학반응을 일으켜 지문을 현출하는 </a:t>
            </a:r>
            <a:r>
              <a:rPr lang="ko-KR" altLang="en-US" dirty="0" err="1" smtClean="0"/>
              <a:t>옥도가스나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오스믹산</a:t>
            </a:r>
            <a:r>
              <a:rPr lang="ko-KR" altLang="en-US" dirty="0" smtClean="0"/>
              <a:t> 등을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</a:t>
            </a:r>
            <a:r>
              <a:rPr lang="ko-KR" altLang="en-US" dirty="0" smtClean="0"/>
              <a:t>활용하는 방법이다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 smtClean="0"/>
              <a:t>옥도가스</a:t>
            </a:r>
            <a:r>
              <a:rPr lang="ko-KR" altLang="en-US" dirty="0" smtClean="0"/>
              <a:t> 장비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00034" y="1643050"/>
            <a:ext cx="7500990" cy="4786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186766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1) </a:t>
            </a:r>
            <a:r>
              <a:rPr lang="ko-KR" altLang="en-US" dirty="0" smtClean="0"/>
              <a:t>범죄감식의 중요성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범인의 자백만으로는 유죄인정이 불가능해졌기 때문에 물증확보를 위한 범죄감식이 중요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광역화 기동화 흉포화 조직화 교묘화되어 가는 범죄에 능률적으로 대처할 필요성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경제성장과 도시화 경향에 따라 주민의 연대의식이 희박해져 증인확보와 탐문에 의한 수사자료의 수집이 점차 어려워져 가고 있다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시민 등의 인권옹호의식의 향상 등으로 증거수집 등이 어려운 실정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 smtClean="0"/>
              <a:t>옥도가스에</a:t>
            </a:r>
            <a:r>
              <a:rPr lang="ko-KR" altLang="en-US" dirty="0" smtClean="0"/>
              <a:t> 의한 </a:t>
            </a:r>
            <a:r>
              <a:rPr lang="ko-KR" altLang="en-US" dirty="0" err="1" smtClean="0"/>
              <a:t>검출법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00034" y="1643050"/>
            <a:ext cx="7500990" cy="4786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4) </a:t>
            </a:r>
            <a:r>
              <a:rPr lang="ko-KR" altLang="en-US" dirty="0" smtClean="0"/>
              <a:t>기타 잠재지문 채취방법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(1) </a:t>
            </a:r>
            <a:r>
              <a:rPr lang="ko-KR" altLang="en-US" dirty="0" err="1" smtClean="0"/>
              <a:t>화염법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금속 등 타지 않은 물체에서 지문을 검출할 때 효과적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(2) </a:t>
            </a:r>
            <a:r>
              <a:rPr lang="ko-KR" altLang="en-US" dirty="0" err="1" smtClean="0"/>
              <a:t>사광선이용법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금속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먼지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유지 등이 부착된 곳에 찍힌 잠재지문은 사광선을 이용하여 관찰하면 발견할 수 있다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(3) </a:t>
            </a:r>
            <a:r>
              <a:rPr lang="ko-KR" altLang="en-US" dirty="0" smtClean="0"/>
              <a:t>형광촬영법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401080" cy="521497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(3) </a:t>
            </a:r>
            <a:r>
              <a:rPr lang="ko-KR" altLang="en-US" dirty="0" smtClean="0"/>
              <a:t>형광촬영법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유지가 묻은 곳에 남겨진 잠재지문이나 형광체가 묻은 손에 의해 찍힌 잠재지문은 자외선을 쏘면 형광을 발하여 검출되는 수가 있는데 이를 촬영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(4) </a:t>
            </a:r>
            <a:r>
              <a:rPr lang="ko-KR" altLang="en-US" dirty="0" smtClean="0"/>
              <a:t>자외선촬영법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유지가 묻은 곳에 찍힌 지문에 자외선을 비추어 수정렌즈를 사용하여 촬영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(5) </a:t>
            </a:r>
            <a:r>
              <a:rPr lang="ko-KR" altLang="en-US" dirty="0" smtClean="0"/>
              <a:t>적외선촬영법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먼지가 조금 묻은 손에 찍힌 지문은 적외선 필름 및 적외선 필터를 사용하여 촬영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(6) </a:t>
            </a:r>
            <a:r>
              <a:rPr lang="ko-KR" altLang="en-US" dirty="0" smtClean="0"/>
              <a:t>레이저광선이용법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레이저 지문채취기로 </a:t>
            </a:r>
            <a:r>
              <a:rPr lang="ko-KR" altLang="en-US" dirty="0" err="1" smtClean="0"/>
              <a:t>검체에</a:t>
            </a:r>
            <a:r>
              <a:rPr lang="ko-KR" altLang="en-US" dirty="0" smtClean="0"/>
              <a:t> 조사하여 지문을 채취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ko-KR" altLang="en-US" dirty="0" smtClean="0"/>
              <a:t>지문의 대조감정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지문의 대조요령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1)</a:t>
            </a:r>
            <a:r>
              <a:rPr lang="ko-KR" altLang="en-US" dirty="0" smtClean="0"/>
              <a:t>지문의 종류 확인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2)</a:t>
            </a:r>
            <a:r>
              <a:rPr lang="ko-KR" altLang="en-US" dirty="0" smtClean="0"/>
              <a:t>지문의 중심부분 형태 관찰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3)</a:t>
            </a:r>
            <a:r>
              <a:rPr lang="ko-KR" altLang="en-US" dirty="0" smtClean="0"/>
              <a:t>지문의 </a:t>
            </a:r>
            <a:r>
              <a:rPr lang="ko-KR" altLang="en-US" dirty="0" err="1" smtClean="0"/>
              <a:t>특징점</a:t>
            </a:r>
            <a:r>
              <a:rPr lang="ko-KR" altLang="en-US" dirty="0" smtClean="0"/>
              <a:t> 찾기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4)</a:t>
            </a:r>
            <a:r>
              <a:rPr lang="ko-KR" altLang="en-US" dirty="0" smtClean="0"/>
              <a:t>마지막으로 각 </a:t>
            </a:r>
            <a:r>
              <a:rPr lang="ko-KR" altLang="en-US" dirty="0" err="1" smtClean="0"/>
              <a:t>특징점</a:t>
            </a:r>
            <a:r>
              <a:rPr lang="ko-KR" altLang="en-US" dirty="0" smtClean="0"/>
              <a:t> 사이의 </a:t>
            </a:r>
            <a:r>
              <a:rPr lang="ko-KR" altLang="en-US" dirty="0" err="1" smtClean="0"/>
              <a:t>융선</a:t>
            </a:r>
            <a:r>
              <a:rPr lang="ko-KR" altLang="en-US" dirty="0" smtClean="0"/>
              <a:t> 수가 상호 일치하는지 여부를 파악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지문감정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642910" y="1428736"/>
            <a:ext cx="7143800" cy="4929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2) </a:t>
            </a:r>
            <a:r>
              <a:rPr lang="ko-KR" altLang="en-US" dirty="0" smtClean="0"/>
              <a:t>범죄감시의 분류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42910" y="1928802"/>
          <a:ext cx="7572428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880"/>
                <a:gridCol w="6507548"/>
              </a:tblGrid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구분</a:t>
                      </a:r>
                      <a:endParaRPr lang="ko-KR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200" dirty="0" smtClean="0"/>
                        <a:t> </a:t>
                      </a:r>
                      <a:r>
                        <a:rPr lang="ko-KR" altLang="en-US" sz="2200" dirty="0" smtClean="0"/>
                        <a:t>자료감식</a:t>
                      </a:r>
                      <a:endParaRPr lang="ko-KR" alt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개념</a:t>
                      </a:r>
                      <a:endParaRPr lang="ko-KR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수집된 각종 기초자료를 컴퓨터 등에 수록하여 집중 관리함으로써 </a:t>
                      </a:r>
                      <a:r>
                        <a:rPr lang="ko-KR" altLang="en-US" sz="2200" dirty="0" err="1" smtClean="0"/>
                        <a:t>필요시</a:t>
                      </a:r>
                      <a:r>
                        <a:rPr lang="ko-KR" altLang="en-US" sz="2200" dirty="0" smtClean="0"/>
                        <a:t> 범죄수사에 활용하는 감식</a:t>
                      </a:r>
                      <a:endParaRPr lang="ko-KR" alt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구체적인 예</a:t>
                      </a:r>
                      <a:endParaRPr lang="ko-KR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2200" dirty="0" smtClean="0"/>
                        <a:t>지문 자료에 의한 신원</a:t>
                      </a:r>
                      <a:r>
                        <a:rPr lang="en-US" altLang="ko-KR" sz="2200" dirty="0" smtClean="0"/>
                        <a:t>, </a:t>
                      </a:r>
                      <a:r>
                        <a:rPr lang="ko-KR" altLang="en-US" sz="2200" dirty="0" smtClean="0"/>
                        <a:t>범죄경력확인</a:t>
                      </a:r>
                      <a:r>
                        <a:rPr lang="en-US" altLang="ko-KR" sz="2200" dirty="0" smtClean="0"/>
                        <a:t>(</a:t>
                      </a:r>
                      <a:r>
                        <a:rPr lang="ko-KR" altLang="en-US" sz="2200" dirty="0" smtClean="0"/>
                        <a:t>조회</a:t>
                      </a:r>
                      <a:r>
                        <a:rPr lang="en-US" altLang="ko-KR" sz="2200" dirty="0" smtClean="0"/>
                        <a:t>)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2200" dirty="0" smtClean="0"/>
                        <a:t>피의자 사진에 의한 범인 추정</a:t>
                      </a:r>
                      <a:endParaRPr lang="en-US" altLang="ko-KR" sz="2200" dirty="0" smtClean="0"/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2200" dirty="0" smtClean="0"/>
                        <a:t>수법원지에 의한 감식</a:t>
                      </a:r>
                      <a:endParaRPr lang="en-US" altLang="ko-KR" sz="2200" dirty="0" smtClean="0"/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2200" dirty="0" err="1" smtClean="0"/>
                        <a:t>족흔적</a:t>
                      </a:r>
                      <a:r>
                        <a:rPr lang="ko-KR" altLang="en-US" sz="2200" dirty="0" smtClean="0"/>
                        <a:t> 자료에 의한 용의자 추정</a:t>
                      </a:r>
                      <a:endParaRPr lang="ko-KR" alt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972452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547"/>
                <a:gridCol w="6553905"/>
              </a:tblGrid>
              <a:tr h="37084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구분</a:t>
                      </a:r>
                      <a:endParaRPr lang="ko-KR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기술 감식</a:t>
                      </a:r>
                      <a:endParaRPr lang="ko-KR" alt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개념</a:t>
                      </a:r>
                      <a:endParaRPr lang="ko-KR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자연과학적</a:t>
                      </a:r>
                      <a:r>
                        <a:rPr lang="en-US" altLang="ko-KR" sz="2200" dirty="0" smtClean="0"/>
                        <a:t>(</a:t>
                      </a:r>
                      <a:r>
                        <a:rPr lang="ko-KR" altLang="en-US" sz="2200" dirty="0" smtClean="0"/>
                        <a:t>예컨대</a:t>
                      </a:r>
                      <a:r>
                        <a:rPr lang="en-US" altLang="ko-KR" sz="2200" dirty="0" smtClean="0"/>
                        <a:t>, </a:t>
                      </a:r>
                      <a:r>
                        <a:rPr lang="ko-KR" altLang="en-US" sz="2200" dirty="0" smtClean="0"/>
                        <a:t>법의학 물리학 화학 등</a:t>
                      </a:r>
                      <a:r>
                        <a:rPr lang="en-US" altLang="ko-KR" sz="2200" dirty="0" smtClean="0"/>
                        <a:t>) </a:t>
                      </a:r>
                      <a:r>
                        <a:rPr lang="ko-KR" altLang="en-US" sz="2200" dirty="0" smtClean="0"/>
                        <a:t>지식과 기술 등을 활용하여 경험과 육감으로서 파악할 수 없는 사물을 판별하는 감식을 말하며</a:t>
                      </a:r>
                      <a:r>
                        <a:rPr lang="en-US" altLang="ko-KR" sz="2200" dirty="0" smtClean="0"/>
                        <a:t>, </a:t>
                      </a:r>
                      <a:r>
                        <a:rPr lang="ko-KR" altLang="en-US" sz="2200" dirty="0" smtClean="0"/>
                        <a:t>일반적으로 범죄감식은 기술 감식을 의미한다</a:t>
                      </a:r>
                      <a:endParaRPr lang="ko-KR" alt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구체적인 예</a:t>
                      </a:r>
                      <a:endParaRPr lang="ko-KR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2200" dirty="0" smtClean="0"/>
                        <a:t>잠재지문</a:t>
                      </a:r>
                      <a:r>
                        <a:rPr lang="en-US" altLang="ko-KR" sz="2200" dirty="0" smtClean="0"/>
                        <a:t>, </a:t>
                      </a:r>
                      <a:r>
                        <a:rPr lang="ko-KR" altLang="en-US" sz="2200" dirty="0" err="1" smtClean="0"/>
                        <a:t>족흔적</a:t>
                      </a:r>
                      <a:r>
                        <a:rPr lang="en-US" altLang="ko-KR" sz="2200" dirty="0" smtClean="0"/>
                        <a:t>, </a:t>
                      </a:r>
                      <a:r>
                        <a:rPr lang="ko-KR" altLang="en-US" sz="2200" dirty="0" smtClean="0"/>
                        <a:t>혈흔</a:t>
                      </a:r>
                      <a:r>
                        <a:rPr lang="en-US" altLang="ko-KR" sz="2200" dirty="0" smtClean="0"/>
                        <a:t>, </a:t>
                      </a:r>
                      <a:r>
                        <a:rPr lang="ko-KR" altLang="en-US" sz="2200" dirty="0" smtClean="0"/>
                        <a:t>모발</a:t>
                      </a:r>
                      <a:r>
                        <a:rPr lang="en-US" altLang="ko-KR" sz="2200" dirty="0" smtClean="0"/>
                        <a:t>, DNA</a:t>
                      </a:r>
                      <a:r>
                        <a:rPr lang="ko-KR" altLang="en-US" sz="2200" dirty="0" smtClean="0"/>
                        <a:t>등의 채취 검사 및 감정</a:t>
                      </a:r>
                      <a:endParaRPr lang="en-US" altLang="ko-KR" sz="2200" dirty="0" smtClean="0"/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2200" dirty="0" smtClean="0"/>
                        <a:t>화재감식                    </a:t>
                      </a:r>
                      <a:r>
                        <a:rPr lang="en-US" altLang="ko-KR" sz="2200" dirty="0" smtClean="0"/>
                        <a:t>3)</a:t>
                      </a:r>
                      <a:r>
                        <a:rPr lang="ko-KR" altLang="en-US" sz="2200" dirty="0" smtClean="0"/>
                        <a:t>필적감정</a:t>
                      </a:r>
                      <a:endParaRPr lang="en-US" altLang="ko-KR" sz="2200" dirty="0" smtClean="0"/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2200" dirty="0" smtClean="0"/>
                        <a:t>사진촬영                    </a:t>
                      </a:r>
                      <a:r>
                        <a:rPr lang="en-US" altLang="ko-KR" sz="2200" dirty="0" smtClean="0"/>
                        <a:t>4)</a:t>
                      </a:r>
                      <a:r>
                        <a:rPr lang="ko-KR" altLang="en-US" sz="2200" dirty="0" smtClean="0"/>
                        <a:t>말소문자의 현출</a:t>
                      </a:r>
                      <a:endParaRPr lang="en-US" altLang="ko-KR" sz="2200" dirty="0" smtClean="0"/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2200" dirty="0" smtClean="0"/>
                        <a:t>거짓말탐지기 검사</a:t>
                      </a:r>
                      <a:endParaRPr lang="en-US" altLang="ko-KR" sz="2200" dirty="0" smtClean="0"/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2200" dirty="0" smtClean="0"/>
                        <a:t>성분감정 등</a:t>
                      </a:r>
                      <a:endParaRPr lang="ko-KR" alt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58204" cy="5116654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우리나라의 과학수사 관련 조직구조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1) </a:t>
            </a:r>
            <a:r>
              <a:rPr lang="ko-KR" altLang="en-US" dirty="0" smtClean="0"/>
              <a:t>경찰청 과학수사센터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428596" y="1785926"/>
          <a:ext cx="8215370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sz="quarter" idx="1"/>
          </p:nvPr>
        </p:nvGraphicFramePr>
        <p:xfrm>
          <a:off x="2214546" y="1643050"/>
          <a:ext cx="428628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</a:tblGrid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과학수사계</a:t>
                      </a:r>
                      <a:endParaRPr lang="ko-KR" alt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200" dirty="0" smtClean="0"/>
                        <a:t>사무분장</a:t>
                      </a:r>
                      <a:endParaRPr lang="en-US" altLang="ko-KR" sz="2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smtClean="0"/>
                        <a:t>일반서무</a:t>
                      </a: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smtClean="0"/>
                        <a:t>과학수사센터</a:t>
                      </a: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smtClean="0"/>
                        <a:t>검시관운영 관리</a:t>
                      </a:r>
                      <a:endParaRPr lang="en-US" altLang="ko-KR" sz="2200" dirty="0" smtClean="0"/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200" dirty="0" smtClean="0"/>
                        <a:t>국립과학수사연구소 운영 감독 지원</a:t>
                      </a:r>
                      <a:endParaRPr lang="en-US" altLang="ko-KR" sz="22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1207</TotalTime>
  <Words>1865</Words>
  <Application>Microsoft Office PowerPoint</Application>
  <PresentationFormat>화면 슬라이드 쇼(4:3)</PresentationFormat>
  <Paragraphs>319</Paragraphs>
  <Slides>54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55" baseType="lpstr">
      <vt:lpstr>오렌지</vt:lpstr>
      <vt:lpstr>제4편 과학수사</vt:lpstr>
      <vt:lpstr>슬라이드 2</vt:lpstr>
      <vt:lpstr>과학수사</vt:lpstr>
      <vt:lpstr>법과학</vt:lpstr>
      <vt:lpstr> 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지문감식</vt:lpstr>
      <vt:lpstr>슬라이드 15</vt:lpstr>
      <vt:lpstr>슬라이드 16</vt:lpstr>
      <vt:lpstr>슬라이드 17</vt:lpstr>
      <vt:lpstr>슬라이드 18</vt:lpstr>
      <vt:lpstr>지문의 종류</vt:lpstr>
      <vt:lpstr>슬라이드 20</vt:lpstr>
      <vt:lpstr>슬라이드 21</vt:lpstr>
      <vt:lpstr>슬라이드 22</vt:lpstr>
      <vt:lpstr>슬라이드 23</vt:lpstr>
      <vt:lpstr>지문의 유형</vt:lpstr>
      <vt:lpstr>슬라이드 25</vt:lpstr>
      <vt:lpstr>이 사진 아님..</vt:lpstr>
      <vt:lpstr>슬라이드 27</vt:lpstr>
      <vt:lpstr>슬라이드 28</vt:lpstr>
      <vt:lpstr>슬라이드 29</vt:lpstr>
      <vt:lpstr>슬라이드 30</vt:lpstr>
      <vt:lpstr>지문의 분류방법</vt:lpstr>
      <vt:lpstr>슬라이드 32</vt:lpstr>
      <vt:lpstr>슬라이드 33</vt:lpstr>
      <vt:lpstr>슬라이드 34</vt:lpstr>
      <vt:lpstr>슬라이드 35</vt:lpstr>
      <vt:lpstr>지문의 채취방법</vt:lpstr>
      <vt:lpstr>슬라이드 37</vt:lpstr>
      <vt:lpstr>슬라이드 38</vt:lpstr>
      <vt:lpstr>슬라이드 39</vt:lpstr>
      <vt:lpstr>슬라이드 40</vt:lpstr>
      <vt:lpstr>2) 전사법(轉寫法)과 실리콘러버법</vt:lpstr>
      <vt:lpstr>슬라이드 42</vt:lpstr>
      <vt:lpstr>실리콘 러버법1</vt:lpstr>
      <vt:lpstr>실리콘 러버법 2</vt:lpstr>
      <vt:lpstr>실리콘 러버법 – 지문 재생</vt:lpstr>
      <vt:lpstr>슬라이드 46</vt:lpstr>
      <vt:lpstr>슬라이드 47</vt:lpstr>
      <vt:lpstr>슬라이드 48</vt:lpstr>
      <vt:lpstr>옥도가스 장비</vt:lpstr>
      <vt:lpstr>옥도가스에 의한 검출법</vt:lpstr>
      <vt:lpstr>슬라이드 51</vt:lpstr>
      <vt:lpstr>슬라이드 52</vt:lpstr>
      <vt:lpstr>지문의 대조감정</vt:lpstr>
      <vt:lpstr>지문감정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범죄수사총론</dc:title>
  <dc:creator>Very Infortant Person</dc:creator>
  <cp:lastModifiedBy>Windows XP Professional</cp:lastModifiedBy>
  <cp:revision>125</cp:revision>
  <dcterms:created xsi:type="dcterms:W3CDTF">2011-11-17T01:05:11Z</dcterms:created>
  <dcterms:modified xsi:type="dcterms:W3CDTF">2011-12-12T07:00:58Z</dcterms:modified>
</cp:coreProperties>
</file>