
<file path=[Content_Types].xml><?xml version="1.0" encoding="utf-8"?>
<Types xmlns="http://schemas.openxmlformats.org/package/2006/content-types"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diagrams/drawing18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rawing19.xml" ContentType="application/vnd.ms-office.drawingml.diagramDrawing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diagrams/drawing17.xml" ContentType="application/vnd.ms-office.drawingml.diagramDrawing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drawing15.xml" ContentType="application/vnd.ms-office.drawingml.diagramDrawing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rawing13.xml" ContentType="application/vnd.ms-office.drawingml.diagramDrawing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6.xml" ContentType="application/vnd.ms-office.drawingml.diagramDrawing+xml"/>
  <Override PartName="/ppt/diagrams/drawing11.xml" ContentType="application/vnd.ms-office.drawingml.diagramDrawing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drawing16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5.xml" ContentType="application/vnd.ms-office.drawingml.diagramDrawing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3" r:id="rId4"/>
    <p:sldId id="259" r:id="rId5"/>
    <p:sldId id="260" r:id="rId6"/>
    <p:sldId id="261" r:id="rId7"/>
    <p:sldId id="265" r:id="rId8"/>
    <p:sldId id="262" r:id="rId9"/>
    <p:sldId id="266" r:id="rId10"/>
    <p:sldId id="267" r:id="rId11"/>
    <p:sldId id="288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90" r:id="rId20"/>
    <p:sldId id="276" r:id="rId21"/>
    <p:sldId id="277" r:id="rId22"/>
    <p:sldId id="278" r:id="rId23"/>
    <p:sldId id="279" r:id="rId24"/>
    <p:sldId id="280" r:id="rId25"/>
    <p:sldId id="282" r:id="rId26"/>
    <p:sldId id="291" r:id="rId27"/>
    <p:sldId id="284" r:id="rId2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C0D4"/>
    <a:srgbClr val="DAD2E4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896" autoAdjust="0"/>
    <p:restoredTop sz="94660" autoAdjust="0"/>
  </p:normalViewPr>
  <p:slideViewPr>
    <p:cSldViewPr>
      <p:cViewPr varScale="1">
        <p:scale>
          <a:sx n="65" d="100"/>
          <a:sy n="65" d="100"/>
        </p:scale>
        <p:origin x="-123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8EA8C8-EF6F-4BA3-B01A-E5A15C342B36}" type="doc">
      <dgm:prSet loTypeId="urn:microsoft.com/office/officeart/2005/8/layout/vList2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8677A36D-4D08-49B8-BA15-7672B4766A6B}">
      <dgm:prSet phldrT="[텍스트]"/>
      <dgm:spPr/>
      <dgm:t>
        <a:bodyPr/>
        <a:lstStyle/>
        <a:p>
          <a:pPr latinLnBrk="1"/>
          <a:r>
            <a:rPr lang="en-US" altLang="ko-KR" dirty="0" smtClean="0"/>
            <a:t>1.</a:t>
          </a:r>
          <a:r>
            <a:rPr lang="ko-KR" altLang="en-US" dirty="0" smtClean="0"/>
            <a:t>프랑스 경찰의 역사</a:t>
          </a:r>
          <a:endParaRPr lang="ko-KR" altLang="en-US" dirty="0"/>
        </a:p>
      </dgm:t>
    </dgm:pt>
    <dgm:pt modelId="{1F86CF4E-CB94-4D19-B26A-9A6BC0D274AD}" type="parTrans" cxnId="{1A42CDA1-DA0C-4D68-A144-E8F144298353}">
      <dgm:prSet/>
      <dgm:spPr/>
      <dgm:t>
        <a:bodyPr/>
        <a:lstStyle/>
        <a:p>
          <a:pPr latinLnBrk="1"/>
          <a:endParaRPr lang="ko-KR" altLang="en-US"/>
        </a:p>
      </dgm:t>
    </dgm:pt>
    <dgm:pt modelId="{AE2714B2-889B-47DA-8A65-E25510E37F87}" type="sibTrans" cxnId="{1A42CDA1-DA0C-4D68-A144-E8F144298353}">
      <dgm:prSet/>
      <dgm:spPr/>
      <dgm:t>
        <a:bodyPr/>
        <a:lstStyle/>
        <a:p>
          <a:pPr latinLnBrk="1"/>
          <a:endParaRPr lang="ko-KR" altLang="en-US"/>
        </a:p>
      </dgm:t>
    </dgm:pt>
    <dgm:pt modelId="{673B3F83-6B83-4C1D-AE3C-A606AD4AE41B}">
      <dgm:prSet phldrT="[텍스트]"/>
      <dgm:spPr/>
      <dgm:t>
        <a:bodyPr/>
        <a:lstStyle/>
        <a:p>
          <a:pPr latinLnBrk="1"/>
          <a:r>
            <a:rPr lang="en-US" altLang="ko-KR" dirty="0" smtClean="0"/>
            <a:t>2. </a:t>
          </a:r>
          <a:r>
            <a:rPr lang="ko-KR" altLang="en-US" dirty="0" smtClean="0"/>
            <a:t>프랑스 경찰의 조직</a:t>
          </a:r>
          <a:endParaRPr lang="ko-KR" altLang="en-US" dirty="0"/>
        </a:p>
      </dgm:t>
    </dgm:pt>
    <dgm:pt modelId="{0E056A5F-3790-48E1-99FE-6818B6DC8C10}" type="parTrans" cxnId="{4A452CD4-C1B2-4216-85DE-17043FE0717A}">
      <dgm:prSet/>
      <dgm:spPr/>
      <dgm:t>
        <a:bodyPr/>
        <a:lstStyle/>
        <a:p>
          <a:pPr latinLnBrk="1"/>
          <a:endParaRPr lang="ko-KR" altLang="en-US"/>
        </a:p>
      </dgm:t>
    </dgm:pt>
    <dgm:pt modelId="{C345DA14-9732-4919-9D7B-C2510F59CFD6}" type="sibTrans" cxnId="{4A452CD4-C1B2-4216-85DE-17043FE0717A}">
      <dgm:prSet/>
      <dgm:spPr/>
      <dgm:t>
        <a:bodyPr/>
        <a:lstStyle/>
        <a:p>
          <a:pPr latinLnBrk="1"/>
          <a:endParaRPr lang="ko-KR" altLang="en-US"/>
        </a:p>
      </dgm:t>
    </dgm:pt>
    <dgm:pt modelId="{58A2C909-9F1A-47B4-A1E5-7FAD972B2F20}">
      <dgm:prSet phldrT="[텍스트]"/>
      <dgm:spPr/>
      <dgm:t>
        <a:bodyPr/>
        <a:lstStyle/>
        <a:p>
          <a:pPr latinLnBrk="1"/>
          <a:r>
            <a:rPr lang="en-US" altLang="ko-KR" dirty="0" smtClean="0"/>
            <a:t>3. </a:t>
          </a:r>
          <a:r>
            <a:rPr lang="ko-KR" altLang="en-US" dirty="0" smtClean="0"/>
            <a:t>프랑스 경찰의 인사제도</a:t>
          </a:r>
          <a:endParaRPr lang="ko-KR" altLang="en-US" dirty="0"/>
        </a:p>
      </dgm:t>
    </dgm:pt>
    <dgm:pt modelId="{B161BA1F-CDB3-461B-8049-564CC5AD083B}" type="parTrans" cxnId="{7FB99D1E-C84D-4D86-B9F1-5B5B4022CD08}">
      <dgm:prSet/>
      <dgm:spPr/>
      <dgm:t>
        <a:bodyPr/>
        <a:lstStyle/>
        <a:p>
          <a:pPr latinLnBrk="1"/>
          <a:endParaRPr lang="ko-KR" altLang="en-US"/>
        </a:p>
      </dgm:t>
    </dgm:pt>
    <dgm:pt modelId="{C24BE4DB-EBB2-4C08-AC5D-723D309ECCED}" type="sibTrans" cxnId="{7FB99D1E-C84D-4D86-B9F1-5B5B4022CD08}">
      <dgm:prSet/>
      <dgm:spPr/>
      <dgm:t>
        <a:bodyPr/>
        <a:lstStyle/>
        <a:p>
          <a:pPr latinLnBrk="1"/>
          <a:endParaRPr lang="ko-KR" altLang="en-US"/>
        </a:p>
      </dgm:t>
    </dgm:pt>
    <dgm:pt modelId="{B855BA8E-F2CE-4C7B-BD64-780CEC5C0005}">
      <dgm:prSet phldrT="[텍스트]"/>
      <dgm:spPr/>
      <dgm:t>
        <a:bodyPr/>
        <a:lstStyle/>
        <a:p>
          <a:pPr latinLnBrk="1"/>
          <a:r>
            <a:rPr lang="en-US" altLang="ko-KR" dirty="0" smtClean="0"/>
            <a:t>4. </a:t>
          </a:r>
          <a:r>
            <a:rPr lang="ko-KR" altLang="en-US" dirty="0" smtClean="0"/>
            <a:t>프랑스 경찰의 수사 구조</a:t>
          </a:r>
          <a:endParaRPr lang="ko-KR" altLang="en-US" dirty="0"/>
        </a:p>
      </dgm:t>
    </dgm:pt>
    <dgm:pt modelId="{3A8B3E6E-5B83-4AB9-B16B-03CB57ABC415}" type="parTrans" cxnId="{70E1712E-65B3-4CDF-A09F-7F51884AE32C}">
      <dgm:prSet/>
      <dgm:spPr/>
      <dgm:t>
        <a:bodyPr/>
        <a:lstStyle/>
        <a:p>
          <a:pPr latinLnBrk="1"/>
          <a:endParaRPr lang="ko-KR" altLang="en-US"/>
        </a:p>
      </dgm:t>
    </dgm:pt>
    <dgm:pt modelId="{E6A51C4B-31BC-4ABC-BA6A-869B625D4CAC}" type="sibTrans" cxnId="{70E1712E-65B3-4CDF-A09F-7F51884AE32C}">
      <dgm:prSet/>
      <dgm:spPr/>
      <dgm:t>
        <a:bodyPr/>
        <a:lstStyle/>
        <a:p>
          <a:pPr latinLnBrk="1"/>
          <a:endParaRPr lang="ko-KR" altLang="en-US"/>
        </a:p>
      </dgm:t>
    </dgm:pt>
    <dgm:pt modelId="{A05BF7D8-1A7B-4226-B9BB-A0AF586780DC}">
      <dgm:prSet phldrT="[텍스트]"/>
      <dgm:spPr/>
      <dgm:t>
        <a:bodyPr/>
        <a:lstStyle/>
        <a:p>
          <a:pPr latinLnBrk="1"/>
          <a:r>
            <a:rPr lang="en-US" altLang="ko-KR" dirty="0" smtClean="0"/>
            <a:t>5. </a:t>
          </a:r>
          <a:r>
            <a:rPr lang="ko-KR" altLang="en-US" dirty="0" smtClean="0"/>
            <a:t>프랑스 경찰의 특징</a:t>
          </a:r>
          <a:endParaRPr lang="ko-KR" altLang="en-US" dirty="0"/>
        </a:p>
      </dgm:t>
    </dgm:pt>
    <dgm:pt modelId="{933992EF-99B7-4E37-A0A3-23184A3BADB0}" type="parTrans" cxnId="{62D2C96B-8056-4180-9512-7A2157E3E709}">
      <dgm:prSet/>
      <dgm:spPr/>
      <dgm:t>
        <a:bodyPr/>
        <a:lstStyle/>
        <a:p>
          <a:pPr latinLnBrk="1"/>
          <a:endParaRPr lang="ko-KR" altLang="en-US"/>
        </a:p>
      </dgm:t>
    </dgm:pt>
    <dgm:pt modelId="{2CB48A7E-BE25-41BF-B59E-F13FD744E750}" type="sibTrans" cxnId="{62D2C96B-8056-4180-9512-7A2157E3E709}">
      <dgm:prSet/>
      <dgm:spPr/>
      <dgm:t>
        <a:bodyPr/>
        <a:lstStyle/>
        <a:p>
          <a:pPr latinLnBrk="1"/>
          <a:endParaRPr lang="ko-KR" altLang="en-US"/>
        </a:p>
      </dgm:t>
    </dgm:pt>
    <dgm:pt modelId="{AB5C5F7A-E92F-4302-B479-72254685023F}" type="pres">
      <dgm:prSet presAssocID="{668EA8C8-EF6F-4BA3-B01A-E5A15C342B3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AA2B73B-7C18-456B-AB66-6E19DB643E5A}" type="pres">
      <dgm:prSet presAssocID="{8677A36D-4D08-49B8-BA15-7672B4766A6B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DF97AD3-2391-4309-868C-42717881A8AB}" type="pres">
      <dgm:prSet presAssocID="{AE2714B2-889B-47DA-8A65-E25510E37F87}" presName="spacer" presStyleCnt="0"/>
      <dgm:spPr/>
    </dgm:pt>
    <dgm:pt modelId="{38EC4AB9-08BE-4A71-A2DD-B103C36F5096}" type="pres">
      <dgm:prSet presAssocID="{673B3F83-6B83-4C1D-AE3C-A606AD4AE41B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BAC090C-D054-44AA-93FA-05D9EEF4D9C6}" type="pres">
      <dgm:prSet presAssocID="{C345DA14-9732-4919-9D7B-C2510F59CFD6}" presName="spacer" presStyleCnt="0"/>
      <dgm:spPr/>
    </dgm:pt>
    <dgm:pt modelId="{D8D6B039-265F-43EA-BF95-BC97B2DF45B3}" type="pres">
      <dgm:prSet presAssocID="{58A2C909-9F1A-47B4-A1E5-7FAD972B2F2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A3DF1A3-E940-412D-8F32-91B6F5F51B02}" type="pres">
      <dgm:prSet presAssocID="{C24BE4DB-EBB2-4C08-AC5D-723D309ECCED}" presName="spacer" presStyleCnt="0"/>
      <dgm:spPr/>
    </dgm:pt>
    <dgm:pt modelId="{12DA8601-A871-48F7-8EEC-CFB3BF126352}" type="pres">
      <dgm:prSet presAssocID="{B855BA8E-F2CE-4C7B-BD64-780CEC5C0005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566CBA0-607D-4685-9B5D-7402451A3790}" type="pres">
      <dgm:prSet presAssocID="{E6A51C4B-31BC-4ABC-BA6A-869B625D4CAC}" presName="spacer" presStyleCnt="0"/>
      <dgm:spPr/>
    </dgm:pt>
    <dgm:pt modelId="{0A2F8CA1-A752-4E9C-B5ED-21BCDC5D6B9E}" type="pres">
      <dgm:prSet presAssocID="{A05BF7D8-1A7B-4226-B9BB-A0AF586780D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62D2C96B-8056-4180-9512-7A2157E3E709}" srcId="{668EA8C8-EF6F-4BA3-B01A-E5A15C342B36}" destId="{A05BF7D8-1A7B-4226-B9BB-A0AF586780DC}" srcOrd="4" destOrd="0" parTransId="{933992EF-99B7-4E37-A0A3-23184A3BADB0}" sibTransId="{2CB48A7E-BE25-41BF-B59E-F13FD744E750}"/>
    <dgm:cxn modelId="{1A42CDA1-DA0C-4D68-A144-E8F144298353}" srcId="{668EA8C8-EF6F-4BA3-B01A-E5A15C342B36}" destId="{8677A36D-4D08-49B8-BA15-7672B4766A6B}" srcOrd="0" destOrd="0" parTransId="{1F86CF4E-CB94-4D19-B26A-9A6BC0D274AD}" sibTransId="{AE2714B2-889B-47DA-8A65-E25510E37F87}"/>
    <dgm:cxn modelId="{B6B4DD05-ADD7-44B2-8BC4-7EEA64BA6773}" type="presOf" srcId="{58A2C909-9F1A-47B4-A1E5-7FAD972B2F20}" destId="{D8D6B039-265F-43EA-BF95-BC97B2DF45B3}" srcOrd="0" destOrd="0" presId="urn:microsoft.com/office/officeart/2005/8/layout/vList2"/>
    <dgm:cxn modelId="{DDE7D650-7CB7-4D01-B8FB-6AF8B326B23F}" type="presOf" srcId="{668EA8C8-EF6F-4BA3-B01A-E5A15C342B36}" destId="{AB5C5F7A-E92F-4302-B479-72254685023F}" srcOrd="0" destOrd="0" presId="urn:microsoft.com/office/officeart/2005/8/layout/vList2"/>
    <dgm:cxn modelId="{7FB99D1E-C84D-4D86-B9F1-5B5B4022CD08}" srcId="{668EA8C8-EF6F-4BA3-B01A-E5A15C342B36}" destId="{58A2C909-9F1A-47B4-A1E5-7FAD972B2F20}" srcOrd="2" destOrd="0" parTransId="{B161BA1F-CDB3-461B-8049-564CC5AD083B}" sibTransId="{C24BE4DB-EBB2-4C08-AC5D-723D309ECCED}"/>
    <dgm:cxn modelId="{70E1712E-65B3-4CDF-A09F-7F51884AE32C}" srcId="{668EA8C8-EF6F-4BA3-B01A-E5A15C342B36}" destId="{B855BA8E-F2CE-4C7B-BD64-780CEC5C0005}" srcOrd="3" destOrd="0" parTransId="{3A8B3E6E-5B83-4AB9-B16B-03CB57ABC415}" sibTransId="{E6A51C4B-31BC-4ABC-BA6A-869B625D4CAC}"/>
    <dgm:cxn modelId="{7CA26F8A-69B1-42B4-A858-1FC44A1634B1}" type="presOf" srcId="{673B3F83-6B83-4C1D-AE3C-A606AD4AE41B}" destId="{38EC4AB9-08BE-4A71-A2DD-B103C36F5096}" srcOrd="0" destOrd="0" presId="urn:microsoft.com/office/officeart/2005/8/layout/vList2"/>
    <dgm:cxn modelId="{F4D2E7B3-E646-4563-83BE-08ADA11E281A}" type="presOf" srcId="{A05BF7D8-1A7B-4226-B9BB-A0AF586780DC}" destId="{0A2F8CA1-A752-4E9C-B5ED-21BCDC5D6B9E}" srcOrd="0" destOrd="0" presId="urn:microsoft.com/office/officeart/2005/8/layout/vList2"/>
    <dgm:cxn modelId="{59F0F19B-1732-426B-96BB-A2932ADB4D74}" type="presOf" srcId="{B855BA8E-F2CE-4C7B-BD64-780CEC5C0005}" destId="{12DA8601-A871-48F7-8EEC-CFB3BF126352}" srcOrd="0" destOrd="0" presId="urn:microsoft.com/office/officeart/2005/8/layout/vList2"/>
    <dgm:cxn modelId="{140E8AB1-DFB2-4AB8-AA4A-DC9AB0F4BE5A}" type="presOf" srcId="{8677A36D-4D08-49B8-BA15-7672B4766A6B}" destId="{CAA2B73B-7C18-456B-AB66-6E19DB643E5A}" srcOrd="0" destOrd="0" presId="urn:microsoft.com/office/officeart/2005/8/layout/vList2"/>
    <dgm:cxn modelId="{4A452CD4-C1B2-4216-85DE-17043FE0717A}" srcId="{668EA8C8-EF6F-4BA3-B01A-E5A15C342B36}" destId="{673B3F83-6B83-4C1D-AE3C-A606AD4AE41B}" srcOrd="1" destOrd="0" parTransId="{0E056A5F-3790-48E1-99FE-6818B6DC8C10}" sibTransId="{C345DA14-9732-4919-9D7B-C2510F59CFD6}"/>
    <dgm:cxn modelId="{18592131-D49E-4C3E-88E7-BF3872074AB7}" type="presParOf" srcId="{AB5C5F7A-E92F-4302-B479-72254685023F}" destId="{CAA2B73B-7C18-456B-AB66-6E19DB643E5A}" srcOrd="0" destOrd="0" presId="urn:microsoft.com/office/officeart/2005/8/layout/vList2"/>
    <dgm:cxn modelId="{162F2385-1605-44D2-BAE6-F9872395D056}" type="presParOf" srcId="{AB5C5F7A-E92F-4302-B479-72254685023F}" destId="{0DF97AD3-2391-4309-868C-42717881A8AB}" srcOrd="1" destOrd="0" presId="urn:microsoft.com/office/officeart/2005/8/layout/vList2"/>
    <dgm:cxn modelId="{A49EAF3E-5E61-4A2F-AFDE-15B76D7725F9}" type="presParOf" srcId="{AB5C5F7A-E92F-4302-B479-72254685023F}" destId="{38EC4AB9-08BE-4A71-A2DD-B103C36F5096}" srcOrd="2" destOrd="0" presId="urn:microsoft.com/office/officeart/2005/8/layout/vList2"/>
    <dgm:cxn modelId="{36E16587-CA12-4D6E-B291-0BD70D05CACD}" type="presParOf" srcId="{AB5C5F7A-E92F-4302-B479-72254685023F}" destId="{8BAC090C-D054-44AA-93FA-05D9EEF4D9C6}" srcOrd="3" destOrd="0" presId="urn:microsoft.com/office/officeart/2005/8/layout/vList2"/>
    <dgm:cxn modelId="{9D670FD8-D546-48D6-83F7-CB617EB2EECB}" type="presParOf" srcId="{AB5C5F7A-E92F-4302-B479-72254685023F}" destId="{D8D6B039-265F-43EA-BF95-BC97B2DF45B3}" srcOrd="4" destOrd="0" presId="urn:microsoft.com/office/officeart/2005/8/layout/vList2"/>
    <dgm:cxn modelId="{E9E343A7-600E-4D4D-A47D-DBCDE0465F0C}" type="presParOf" srcId="{AB5C5F7A-E92F-4302-B479-72254685023F}" destId="{0A3DF1A3-E940-412D-8F32-91B6F5F51B02}" srcOrd="5" destOrd="0" presId="urn:microsoft.com/office/officeart/2005/8/layout/vList2"/>
    <dgm:cxn modelId="{6E98DAE7-E322-4BF7-96A2-501F40DC7DBF}" type="presParOf" srcId="{AB5C5F7A-E92F-4302-B479-72254685023F}" destId="{12DA8601-A871-48F7-8EEC-CFB3BF126352}" srcOrd="6" destOrd="0" presId="urn:microsoft.com/office/officeart/2005/8/layout/vList2"/>
    <dgm:cxn modelId="{CD9D26EF-C8BD-4EA9-A2AF-815D9DADB98C}" type="presParOf" srcId="{AB5C5F7A-E92F-4302-B479-72254685023F}" destId="{8566CBA0-607D-4685-9B5D-7402451A3790}" srcOrd="7" destOrd="0" presId="urn:microsoft.com/office/officeart/2005/8/layout/vList2"/>
    <dgm:cxn modelId="{E80CD314-D496-411D-9AC3-26E0AA6EDF6D}" type="presParOf" srcId="{AB5C5F7A-E92F-4302-B479-72254685023F}" destId="{0A2F8CA1-A752-4E9C-B5ED-21BCDC5D6B9E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958AF32-818E-4FF0-A7BF-C240F413A095}" type="doc">
      <dgm:prSet loTypeId="urn:microsoft.com/office/officeart/2005/8/layout/list1" loCatId="list" qsTypeId="urn:microsoft.com/office/officeart/2005/8/quickstyle/simple5" qsCatId="simple" csTypeId="urn:microsoft.com/office/officeart/2005/8/colors/accent0_2" csCatId="mainScheme" phldr="1"/>
      <dgm:spPr/>
      <dgm:t>
        <a:bodyPr/>
        <a:lstStyle/>
        <a:p>
          <a:pPr latinLnBrk="1"/>
          <a:endParaRPr lang="ko-KR" altLang="en-US"/>
        </a:p>
      </dgm:t>
    </dgm:pt>
    <dgm:pt modelId="{C7C530EB-84B8-47AD-91D9-7D0BECC68F6F}">
      <dgm:prSet phldrT="[텍스트]" custT="1"/>
      <dgm:spPr/>
      <dgm:t>
        <a:bodyPr/>
        <a:lstStyle/>
        <a:p>
          <a:pPr latinLnBrk="1"/>
          <a:r>
            <a:rPr lang="ko-KR" altLang="en-US" sz="1900" b="1" dirty="0" smtClean="0"/>
            <a:t>이웃경찰</a:t>
          </a:r>
          <a:r>
            <a:rPr lang="en-US" altLang="ko-KR" sz="1900" b="1" dirty="0" smtClean="0"/>
            <a:t>(</a:t>
          </a:r>
          <a:r>
            <a:rPr lang="en-US" sz="1900" b="1" dirty="0" smtClean="0"/>
            <a:t>Police de Proximate)</a:t>
          </a:r>
          <a:endParaRPr lang="ko-KR" altLang="en-US" sz="1900" dirty="0"/>
        </a:p>
      </dgm:t>
    </dgm:pt>
    <dgm:pt modelId="{E9CC26B9-C3CC-4F48-9543-EEBB8B0A646F}" type="parTrans" cxnId="{241E650B-684B-4FED-A350-6F752A0A2150}">
      <dgm:prSet/>
      <dgm:spPr/>
      <dgm:t>
        <a:bodyPr/>
        <a:lstStyle/>
        <a:p>
          <a:pPr latinLnBrk="1"/>
          <a:endParaRPr lang="ko-KR" altLang="en-US"/>
        </a:p>
      </dgm:t>
    </dgm:pt>
    <dgm:pt modelId="{E5CA2303-9088-458C-847D-FD6F03769B9A}" type="sibTrans" cxnId="{241E650B-684B-4FED-A350-6F752A0A2150}">
      <dgm:prSet/>
      <dgm:spPr/>
      <dgm:t>
        <a:bodyPr/>
        <a:lstStyle/>
        <a:p>
          <a:pPr latinLnBrk="1"/>
          <a:endParaRPr lang="ko-KR" altLang="en-US"/>
        </a:p>
      </dgm:t>
    </dgm:pt>
    <dgm:pt modelId="{5C66389C-4AF9-4C7E-A28C-D3EE555833FC}">
      <dgm:prSet custT="1"/>
      <dgm:spPr/>
      <dgm:t>
        <a:bodyPr/>
        <a:lstStyle/>
        <a:p>
          <a:pPr marL="0" latinLnBrk="1">
            <a:spcAft>
              <a:spcPct val="15000"/>
            </a:spcAft>
          </a:pPr>
          <a:r>
            <a:rPr lang="ko-KR" altLang="en-US" sz="2000" b="0" dirty="0" smtClean="0"/>
            <a:t>경찰공조 및 시민연대를 위해 ‘시민과 더 가까운 경찰’</a:t>
          </a:r>
          <a:r>
            <a:rPr lang="en-US" altLang="ko-KR" sz="2000" b="0" dirty="0" smtClean="0"/>
            <a:t>, ‘</a:t>
          </a:r>
          <a:r>
            <a:rPr lang="ko-KR" altLang="en-US" sz="2000" b="0" dirty="0" smtClean="0"/>
            <a:t>체감치안의 경찰’</a:t>
          </a:r>
          <a:r>
            <a:rPr lang="en-US" altLang="ko-KR" sz="2000" b="0" dirty="0" smtClean="0"/>
            <a:t>, ‘</a:t>
          </a:r>
          <a:r>
            <a:rPr lang="ko-KR" altLang="en-US" sz="2000" b="0" dirty="0" smtClean="0"/>
            <a:t>쉽게 접근할 수 있는 경찰’이라는 의식을 확보하는 데 목적이 있음</a:t>
          </a:r>
          <a:endParaRPr lang="ko-KR" altLang="en-US" sz="2000" b="0" dirty="0"/>
        </a:p>
      </dgm:t>
    </dgm:pt>
    <dgm:pt modelId="{CCFEDBD8-0A62-48CE-BEAA-18E2764C9F99}" type="parTrans" cxnId="{BA101DCA-E662-4D19-9AEE-E28045D2FB67}">
      <dgm:prSet/>
      <dgm:spPr/>
      <dgm:t>
        <a:bodyPr/>
        <a:lstStyle/>
        <a:p>
          <a:pPr latinLnBrk="1"/>
          <a:endParaRPr lang="ko-KR" altLang="en-US"/>
        </a:p>
      </dgm:t>
    </dgm:pt>
    <dgm:pt modelId="{05ADBC64-F83E-4DD2-B462-62F8EC4F6D76}" type="sibTrans" cxnId="{BA101DCA-E662-4D19-9AEE-E28045D2FB67}">
      <dgm:prSet/>
      <dgm:spPr/>
      <dgm:t>
        <a:bodyPr/>
        <a:lstStyle/>
        <a:p>
          <a:pPr latinLnBrk="1"/>
          <a:endParaRPr lang="ko-KR" altLang="en-US"/>
        </a:p>
      </dgm:t>
    </dgm:pt>
    <dgm:pt modelId="{8D478803-84BE-4047-B297-921EF146F98B}">
      <dgm:prSet custT="1"/>
      <dgm:spPr/>
      <dgm:t>
        <a:bodyPr/>
        <a:lstStyle/>
        <a:p>
          <a:pPr marL="0" latinLnBrk="1">
            <a:spcAft>
              <a:spcPts val="200"/>
            </a:spcAft>
          </a:pPr>
          <a:r>
            <a:rPr lang="ko-KR" altLang="en-US" sz="2000" b="0" dirty="0" smtClean="0"/>
            <a:t>경찰서에서의 편안하고 편리한 민원접수를 위해 현대화 계획을 수립하고</a:t>
          </a:r>
          <a:r>
            <a:rPr lang="en-US" altLang="ko-KR" sz="2000" b="0" dirty="0" smtClean="0"/>
            <a:t>, </a:t>
          </a:r>
          <a:r>
            <a:rPr lang="ko-KR" altLang="en-US" sz="2000" b="0" dirty="0" smtClean="0"/>
            <a:t>시설보수</a:t>
          </a:r>
          <a:r>
            <a:rPr lang="en-US" altLang="ko-KR" sz="2000" b="0" dirty="0" smtClean="0"/>
            <a:t>·</a:t>
          </a:r>
          <a:r>
            <a:rPr lang="ko-KR" altLang="en-US" sz="2000" b="0" dirty="0" smtClean="0"/>
            <a:t>담당공무원의 교육실시</a:t>
          </a:r>
          <a:r>
            <a:rPr lang="en-US" altLang="ko-KR" sz="2000" b="0" dirty="0" smtClean="0"/>
            <a:t>·</a:t>
          </a:r>
          <a:r>
            <a:rPr lang="ko-KR" altLang="en-US" sz="2000" b="0" dirty="0" smtClean="0"/>
            <a:t>민원처리규정을 두는 등 조직의 개편을 통해 개혁을 수행</a:t>
          </a:r>
          <a:endParaRPr lang="ko-KR" altLang="en-US" sz="2000" b="0" dirty="0"/>
        </a:p>
      </dgm:t>
    </dgm:pt>
    <dgm:pt modelId="{DC155291-522A-4B66-BBEF-B89DCCDF1A8F}" type="parTrans" cxnId="{0BFFC0A6-2A38-48A7-9213-B034F5E632A8}">
      <dgm:prSet/>
      <dgm:spPr/>
      <dgm:t>
        <a:bodyPr/>
        <a:lstStyle/>
        <a:p>
          <a:pPr latinLnBrk="1"/>
          <a:endParaRPr lang="ko-KR" altLang="en-US"/>
        </a:p>
      </dgm:t>
    </dgm:pt>
    <dgm:pt modelId="{FE933480-3413-4E45-B0F4-0387DB012110}" type="sibTrans" cxnId="{0BFFC0A6-2A38-48A7-9213-B034F5E632A8}">
      <dgm:prSet/>
      <dgm:spPr/>
      <dgm:t>
        <a:bodyPr/>
        <a:lstStyle/>
        <a:p>
          <a:pPr latinLnBrk="1"/>
          <a:endParaRPr lang="ko-KR" altLang="en-US"/>
        </a:p>
      </dgm:t>
    </dgm:pt>
    <dgm:pt modelId="{776DF96F-D40A-4EA7-BEE4-9EB8566CE8CB}">
      <dgm:prSet custT="1"/>
      <dgm:spPr/>
      <dgm:t>
        <a:bodyPr/>
        <a:lstStyle/>
        <a:p>
          <a:pPr marL="0" latinLnBrk="1">
            <a:spcAft>
              <a:spcPct val="15000"/>
            </a:spcAft>
          </a:pPr>
          <a:endParaRPr lang="ko-KR" altLang="en-US" sz="1500" b="0" dirty="0"/>
        </a:p>
      </dgm:t>
    </dgm:pt>
    <dgm:pt modelId="{E5206B97-17C4-41AA-8F79-23E01F441EC8}" type="parTrans" cxnId="{0BEEDB33-3B03-44E2-8506-CCEAC4624B5D}">
      <dgm:prSet/>
      <dgm:spPr/>
      <dgm:t>
        <a:bodyPr/>
        <a:lstStyle/>
        <a:p>
          <a:pPr latinLnBrk="1"/>
          <a:endParaRPr lang="ko-KR" altLang="en-US"/>
        </a:p>
      </dgm:t>
    </dgm:pt>
    <dgm:pt modelId="{D03A1601-EEB3-4338-8C69-3D9885EF2043}" type="sibTrans" cxnId="{0BEEDB33-3B03-44E2-8506-CCEAC4624B5D}">
      <dgm:prSet/>
      <dgm:spPr/>
      <dgm:t>
        <a:bodyPr/>
        <a:lstStyle/>
        <a:p>
          <a:pPr latinLnBrk="1"/>
          <a:endParaRPr lang="ko-KR" altLang="en-US"/>
        </a:p>
      </dgm:t>
    </dgm:pt>
    <dgm:pt modelId="{E4C6FD57-8F45-4F01-BA06-A55276D1656A}" type="pres">
      <dgm:prSet presAssocID="{C958AF32-818E-4FF0-A7BF-C240F413A09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529A847-38BB-4A4F-89CC-9C5FAC0E94BA}" type="pres">
      <dgm:prSet presAssocID="{C7C530EB-84B8-47AD-91D9-7D0BECC68F6F}" presName="parentLin" presStyleCnt="0"/>
      <dgm:spPr/>
    </dgm:pt>
    <dgm:pt modelId="{CAEE107C-6BA3-495C-83FC-3A5E8F9047B6}" type="pres">
      <dgm:prSet presAssocID="{C7C530EB-84B8-47AD-91D9-7D0BECC68F6F}" presName="parentLeftMargin" presStyleLbl="node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AB63DE5E-F2AE-4EDA-BEB3-06F313745247}" type="pres">
      <dgm:prSet presAssocID="{C7C530EB-84B8-47AD-91D9-7D0BECC68F6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435D6C8-4F95-44CB-B69B-7CE15ECAE7A5}" type="pres">
      <dgm:prSet presAssocID="{C7C530EB-84B8-47AD-91D9-7D0BECC68F6F}" presName="negativeSpace" presStyleCnt="0"/>
      <dgm:spPr/>
    </dgm:pt>
    <dgm:pt modelId="{751BDFD2-959B-4AC3-AF8A-54FEC392632F}" type="pres">
      <dgm:prSet presAssocID="{C7C530EB-84B8-47AD-91D9-7D0BECC68F6F}" presName="childText" presStyleLbl="conFgAcc1" presStyleIdx="0" presStyleCnt="1" custScaleY="9579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553925A-0AE6-4E00-B69F-F9315C96E89A}" type="presOf" srcId="{8D478803-84BE-4047-B297-921EF146F98B}" destId="{751BDFD2-959B-4AC3-AF8A-54FEC392632F}" srcOrd="0" destOrd="2" presId="urn:microsoft.com/office/officeart/2005/8/layout/list1"/>
    <dgm:cxn modelId="{BA101DCA-E662-4D19-9AEE-E28045D2FB67}" srcId="{C7C530EB-84B8-47AD-91D9-7D0BECC68F6F}" destId="{5C66389C-4AF9-4C7E-A28C-D3EE555833FC}" srcOrd="0" destOrd="0" parTransId="{CCFEDBD8-0A62-48CE-BEAA-18E2764C9F99}" sibTransId="{05ADBC64-F83E-4DD2-B462-62F8EC4F6D76}"/>
    <dgm:cxn modelId="{14E033D8-CEC9-42E9-ABA6-AF0AA7716436}" type="presOf" srcId="{C7C530EB-84B8-47AD-91D9-7D0BECC68F6F}" destId="{AB63DE5E-F2AE-4EDA-BEB3-06F313745247}" srcOrd="1" destOrd="0" presId="urn:microsoft.com/office/officeart/2005/8/layout/list1"/>
    <dgm:cxn modelId="{27686107-395F-4F0A-ABAA-57A1541CEC9A}" type="presOf" srcId="{C7C530EB-84B8-47AD-91D9-7D0BECC68F6F}" destId="{CAEE107C-6BA3-495C-83FC-3A5E8F9047B6}" srcOrd="0" destOrd="0" presId="urn:microsoft.com/office/officeart/2005/8/layout/list1"/>
    <dgm:cxn modelId="{2D970909-F86A-410C-9799-D57669290882}" type="presOf" srcId="{C958AF32-818E-4FF0-A7BF-C240F413A095}" destId="{E4C6FD57-8F45-4F01-BA06-A55276D1656A}" srcOrd="0" destOrd="0" presId="urn:microsoft.com/office/officeart/2005/8/layout/list1"/>
    <dgm:cxn modelId="{C79E91A6-82D2-4679-9F5F-35A4C33BF29A}" type="presOf" srcId="{5C66389C-4AF9-4C7E-A28C-D3EE555833FC}" destId="{751BDFD2-959B-4AC3-AF8A-54FEC392632F}" srcOrd="0" destOrd="0" presId="urn:microsoft.com/office/officeart/2005/8/layout/list1"/>
    <dgm:cxn modelId="{241E650B-684B-4FED-A350-6F752A0A2150}" srcId="{C958AF32-818E-4FF0-A7BF-C240F413A095}" destId="{C7C530EB-84B8-47AD-91D9-7D0BECC68F6F}" srcOrd="0" destOrd="0" parTransId="{E9CC26B9-C3CC-4F48-9543-EEBB8B0A646F}" sibTransId="{E5CA2303-9088-458C-847D-FD6F03769B9A}"/>
    <dgm:cxn modelId="{0BEEDB33-3B03-44E2-8506-CCEAC4624B5D}" srcId="{C7C530EB-84B8-47AD-91D9-7D0BECC68F6F}" destId="{776DF96F-D40A-4EA7-BEE4-9EB8566CE8CB}" srcOrd="1" destOrd="0" parTransId="{E5206B97-17C4-41AA-8F79-23E01F441EC8}" sibTransId="{D03A1601-EEB3-4338-8C69-3D9885EF2043}"/>
    <dgm:cxn modelId="{80764355-4883-4CC1-8D14-0ECE634A35EE}" type="presOf" srcId="{776DF96F-D40A-4EA7-BEE4-9EB8566CE8CB}" destId="{751BDFD2-959B-4AC3-AF8A-54FEC392632F}" srcOrd="0" destOrd="1" presId="urn:microsoft.com/office/officeart/2005/8/layout/list1"/>
    <dgm:cxn modelId="{0BFFC0A6-2A38-48A7-9213-B034F5E632A8}" srcId="{C7C530EB-84B8-47AD-91D9-7D0BECC68F6F}" destId="{8D478803-84BE-4047-B297-921EF146F98B}" srcOrd="2" destOrd="0" parTransId="{DC155291-522A-4B66-BBEF-B89DCCDF1A8F}" sibTransId="{FE933480-3413-4E45-B0F4-0387DB012110}"/>
    <dgm:cxn modelId="{0C40794E-D532-4D1B-91E6-8BC3CA913C8C}" type="presParOf" srcId="{E4C6FD57-8F45-4F01-BA06-A55276D1656A}" destId="{B529A847-38BB-4A4F-89CC-9C5FAC0E94BA}" srcOrd="0" destOrd="0" presId="urn:microsoft.com/office/officeart/2005/8/layout/list1"/>
    <dgm:cxn modelId="{FD90D552-0020-403F-8B47-6A626E6FC006}" type="presParOf" srcId="{B529A847-38BB-4A4F-89CC-9C5FAC0E94BA}" destId="{CAEE107C-6BA3-495C-83FC-3A5E8F9047B6}" srcOrd="0" destOrd="0" presId="urn:microsoft.com/office/officeart/2005/8/layout/list1"/>
    <dgm:cxn modelId="{83E21ABB-8159-44C8-A316-570E7BFA7468}" type="presParOf" srcId="{B529A847-38BB-4A4F-89CC-9C5FAC0E94BA}" destId="{AB63DE5E-F2AE-4EDA-BEB3-06F313745247}" srcOrd="1" destOrd="0" presId="urn:microsoft.com/office/officeart/2005/8/layout/list1"/>
    <dgm:cxn modelId="{65EE1271-C530-4F72-A1D2-7A066B1B8A01}" type="presParOf" srcId="{E4C6FD57-8F45-4F01-BA06-A55276D1656A}" destId="{4435D6C8-4F95-44CB-B69B-7CE15ECAE7A5}" srcOrd="1" destOrd="0" presId="urn:microsoft.com/office/officeart/2005/8/layout/list1"/>
    <dgm:cxn modelId="{8260E47F-1F7E-465E-8E0B-A6A11AA4C96B}" type="presParOf" srcId="{E4C6FD57-8F45-4F01-BA06-A55276D1656A}" destId="{751BDFD2-959B-4AC3-AF8A-54FEC392632F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9ABF06C-780A-404B-B3E7-85D345FDD229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979482DD-58D5-407B-8D57-7660D645F95C}">
      <dgm:prSet custT="1"/>
      <dgm:spPr/>
      <dgm:t>
        <a:bodyPr/>
        <a:lstStyle/>
        <a:p>
          <a:pPr latinLnBrk="1"/>
          <a:r>
            <a:rPr lang="ko-KR" altLang="en-US" sz="1800" dirty="0" smtClean="0"/>
            <a:t>◆ </a:t>
          </a:r>
          <a:r>
            <a:rPr lang="ko-KR" altLang="en-US" sz="1800" b="1" dirty="0" smtClean="0"/>
            <a:t>국방부 소속으로 국립경찰이 배치되지 않은 인구 </a:t>
          </a:r>
          <a:r>
            <a:rPr lang="en-US" altLang="ko-KR" sz="1800" b="1" dirty="0" smtClean="0"/>
            <a:t>2</a:t>
          </a:r>
          <a:r>
            <a:rPr lang="ko-KR" altLang="en-US" sz="1800" b="1" dirty="0" err="1" smtClean="0"/>
            <a:t>만명</a:t>
          </a:r>
          <a:r>
            <a:rPr lang="ko-KR" altLang="en-US" sz="1800" b="1" dirty="0" smtClean="0"/>
            <a:t> 미만의 소도시와 농촌지역</a:t>
          </a:r>
          <a:r>
            <a:rPr lang="en-US" altLang="ko-KR" sz="1800" b="1" dirty="0" smtClean="0"/>
            <a:t>·</a:t>
          </a:r>
          <a:r>
            <a:rPr lang="ko-KR" altLang="en-US" sz="1800" b="1" dirty="0" smtClean="0"/>
            <a:t>주로 간선 도로 등에서 도지사의 지휘를 받아</a:t>
          </a:r>
          <a:r>
            <a:rPr lang="en-US" altLang="ko-KR" sz="1800" b="1" dirty="0" smtClean="0"/>
            <a:t>, </a:t>
          </a:r>
          <a:r>
            <a:rPr lang="ko-KR" altLang="en-US" sz="1800" b="1" dirty="0" smtClean="0"/>
            <a:t>지방경찰의 인원부족을 보충하는 역할을 하며 국립경찰과 </a:t>
          </a:r>
          <a:r>
            <a:rPr lang="ko-KR" altLang="en-US" sz="1800" b="1" dirty="0" err="1" smtClean="0"/>
            <a:t>협동하에</a:t>
          </a:r>
          <a:r>
            <a:rPr lang="ko-KR" altLang="en-US" sz="1800" b="1" dirty="0" smtClean="0"/>
            <a:t> 일반경찰업무를 수행</a:t>
          </a:r>
          <a:endParaRPr lang="en-US" altLang="ko-KR" sz="1800" b="1" dirty="0" smtClean="0"/>
        </a:p>
      </dgm:t>
    </dgm:pt>
    <dgm:pt modelId="{7DA53A96-FD5E-4375-9BA7-320B3F3B9BA0}" type="parTrans" cxnId="{1DDBF3C7-1935-4633-AB78-08648AB96137}">
      <dgm:prSet/>
      <dgm:spPr/>
      <dgm:t>
        <a:bodyPr/>
        <a:lstStyle/>
        <a:p>
          <a:pPr latinLnBrk="1"/>
          <a:endParaRPr lang="ko-KR" altLang="en-US"/>
        </a:p>
      </dgm:t>
    </dgm:pt>
    <dgm:pt modelId="{3A690E43-EBE2-4A24-92F1-442F6472E678}" type="sibTrans" cxnId="{1DDBF3C7-1935-4633-AB78-08648AB96137}">
      <dgm:prSet/>
      <dgm:spPr/>
      <dgm:t>
        <a:bodyPr/>
        <a:lstStyle/>
        <a:p>
          <a:pPr latinLnBrk="1"/>
          <a:endParaRPr lang="ko-KR" altLang="en-US"/>
        </a:p>
      </dgm:t>
    </dgm:pt>
    <dgm:pt modelId="{2EA42651-2D17-4773-BD82-735266345BD3}">
      <dgm:prSet custT="1"/>
      <dgm:spPr/>
      <dgm:t>
        <a:bodyPr/>
        <a:lstStyle/>
        <a:p>
          <a:pPr latinLnBrk="1"/>
          <a:r>
            <a:rPr lang="ko-KR" altLang="en-US" sz="1800" dirty="0" smtClean="0"/>
            <a:t>◆ </a:t>
          </a:r>
          <a:r>
            <a:rPr lang="ko-KR" altLang="en-US" sz="1800" b="1" dirty="0" smtClean="0"/>
            <a:t>국방부장관 소속으로 국방부장관이 임명</a:t>
          </a:r>
          <a:r>
            <a:rPr lang="en-US" altLang="ko-KR" sz="1800" b="1" dirty="0" smtClean="0"/>
            <a:t>·</a:t>
          </a:r>
          <a:r>
            <a:rPr lang="ko-KR" altLang="en-US" sz="1800" b="1" dirty="0" smtClean="0"/>
            <a:t>감독을 하지만</a:t>
          </a:r>
          <a:r>
            <a:rPr lang="en-US" altLang="ko-KR" sz="1800" b="1" dirty="0" smtClean="0"/>
            <a:t>, </a:t>
          </a:r>
          <a:r>
            <a:rPr lang="ko-KR" altLang="en-US" sz="1800" b="1" dirty="0" smtClean="0"/>
            <a:t>경찰업무를 집행할 때는 국가경찰로서 활동</a:t>
          </a:r>
          <a:endParaRPr lang="en-US" altLang="ko-KR" sz="1800" b="1" dirty="0" smtClean="0"/>
        </a:p>
      </dgm:t>
    </dgm:pt>
    <dgm:pt modelId="{64FB9202-AB8E-4B98-BDA1-BF759D9B144D}" type="parTrans" cxnId="{398F0656-A12C-4E4A-98F0-C7AA40CD6BFB}">
      <dgm:prSet/>
      <dgm:spPr/>
      <dgm:t>
        <a:bodyPr/>
        <a:lstStyle/>
        <a:p>
          <a:pPr latinLnBrk="1"/>
          <a:endParaRPr lang="ko-KR" altLang="en-US"/>
        </a:p>
      </dgm:t>
    </dgm:pt>
    <dgm:pt modelId="{CA734E93-ECD5-4118-976B-8E4BE676BDE2}" type="sibTrans" cxnId="{398F0656-A12C-4E4A-98F0-C7AA40CD6BFB}">
      <dgm:prSet/>
      <dgm:spPr/>
      <dgm:t>
        <a:bodyPr/>
        <a:lstStyle/>
        <a:p>
          <a:pPr latinLnBrk="1"/>
          <a:endParaRPr lang="ko-KR" altLang="en-US"/>
        </a:p>
      </dgm:t>
    </dgm:pt>
    <dgm:pt modelId="{EC50ECD9-247B-4C49-A744-A63D0D9F4411}">
      <dgm:prSet custT="1"/>
      <dgm:spPr/>
      <dgm:t>
        <a:bodyPr/>
        <a:lstStyle/>
        <a:p>
          <a:pPr latinLnBrk="1"/>
          <a:r>
            <a:rPr lang="ko-KR" altLang="en-US" sz="1800" dirty="0" smtClean="0"/>
            <a:t>◆ </a:t>
          </a:r>
          <a:r>
            <a:rPr lang="ko-KR" altLang="en-US" sz="1800" b="1" dirty="0" smtClean="0"/>
            <a:t>행정경찰업무를 수행할 땐 내무부장관 또는 도지사의 지휘를</a:t>
          </a:r>
          <a:r>
            <a:rPr lang="en-US" altLang="ko-KR" sz="1800" b="1" dirty="0" smtClean="0"/>
            <a:t>, </a:t>
          </a:r>
          <a:r>
            <a:rPr lang="ko-KR" altLang="en-US" sz="1800" b="1" dirty="0" smtClean="0"/>
            <a:t>사법경찰업무를 수행할 땐 수사판사의 지휘를 받고</a:t>
          </a:r>
          <a:r>
            <a:rPr lang="en-US" altLang="ko-KR" sz="1800" b="1" dirty="0" smtClean="0"/>
            <a:t>, </a:t>
          </a:r>
          <a:r>
            <a:rPr lang="ko-KR" altLang="en-US" sz="1800" b="1" dirty="0" smtClean="0"/>
            <a:t>전쟁이나 </a:t>
          </a:r>
          <a:r>
            <a:rPr lang="ko-KR" altLang="en-US" sz="1800" b="1" dirty="0" err="1" smtClean="0"/>
            <a:t>내란시에는</a:t>
          </a:r>
          <a:r>
            <a:rPr lang="ko-KR" altLang="en-US" sz="1800" b="1" dirty="0" smtClean="0"/>
            <a:t> 국방부장관의 지휘를 받아 군대로 활동</a:t>
          </a:r>
          <a:endParaRPr lang="en-US" altLang="ko-KR" sz="1800" b="1" dirty="0" smtClean="0"/>
        </a:p>
      </dgm:t>
    </dgm:pt>
    <dgm:pt modelId="{6B8DD69F-4433-4955-B2F6-C7B35FF311B1}" type="parTrans" cxnId="{88153F76-55C7-4B49-A9F1-2DC8F14F24DD}">
      <dgm:prSet/>
      <dgm:spPr/>
      <dgm:t>
        <a:bodyPr/>
        <a:lstStyle/>
        <a:p>
          <a:pPr latinLnBrk="1"/>
          <a:endParaRPr lang="ko-KR" altLang="en-US"/>
        </a:p>
      </dgm:t>
    </dgm:pt>
    <dgm:pt modelId="{135C3780-D177-4976-AF6D-CA8F81DC4160}" type="sibTrans" cxnId="{88153F76-55C7-4B49-A9F1-2DC8F14F24DD}">
      <dgm:prSet/>
      <dgm:spPr/>
      <dgm:t>
        <a:bodyPr/>
        <a:lstStyle/>
        <a:p>
          <a:pPr latinLnBrk="1"/>
          <a:endParaRPr lang="ko-KR" altLang="en-US"/>
        </a:p>
      </dgm:t>
    </dgm:pt>
    <dgm:pt modelId="{F9F9992E-1E2C-4050-B484-D1A6EEBB1D79}">
      <dgm:prSet custT="1"/>
      <dgm:spPr/>
      <dgm:t>
        <a:bodyPr/>
        <a:lstStyle/>
        <a:p>
          <a:pPr latinLnBrk="1"/>
          <a:r>
            <a:rPr lang="ko-KR" altLang="en-US" sz="1800" dirty="0" smtClean="0"/>
            <a:t>◆ </a:t>
          </a:r>
          <a:r>
            <a:rPr lang="ko-KR" altLang="en-US" sz="1800" b="1" dirty="0" smtClean="0"/>
            <a:t>국가경찰과 달리 사복</a:t>
          </a:r>
          <a:r>
            <a:rPr lang="en-US" altLang="ko-KR" sz="1800" b="1" dirty="0" smtClean="0"/>
            <a:t>, </a:t>
          </a:r>
          <a:r>
            <a:rPr lang="ko-KR" altLang="en-US" sz="1800" b="1" dirty="0" smtClean="0"/>
            <a:t>정복의 구분이 없어 일부 관리 부서를 제외하고는 전원 정복착용</a:t>
          </a:r>
          <a:endParaRPr lang="en-US" altLang="ko-KR" sz="1800" b="1" dirty="0" smtClean="0"/>
        </a:p>
      </dgm:t>
    </dgm:pt>
    <dgm:pt modelId="{0BBCEF12-04BA-442E-BA91-241202F5AEDE}" type="parTrans" cxnId="{515A01F9-2AFC-4D99-A408-595277E7ADD4}">
      <dgm:prSet/>
      <dgm:spPr/>
      <dgm:t>
        <a:bodyPr/>
        <a:lstStyle/>
        <a:p>
          <a:pPr latinLnBrk="1"/>
          <a:endParaRPr lang="ko-KR" altLang="en-US"/>
        </a:p>
      </dgm:t>
    </dgm:pt>
    <dgm:pt modelId="{F6B8783E-36BE-429F-8B08-C6238FA514F3}" type="sibTrans" cxnId="{515A01F9-2AFC-4D99-A408-595277E7ADD4}">
      <dgm:prSet/>
      <dgm:spPr/>
      <dgm:t>
        <a:bodyPr/>
        <a:lstStyle/>
        <a:p>
          <a:pPr latinLnBrk="1"/>
          <a:endParaRPr lang="ko-KR" altLang="en-US"/>
        </a:p>
      </dgm:t>
    </dgm:pt>
    <dgm:pt modelId="{9CD29DC4-82AD-47C5-91DA-CC8ACCCCBBB1}">
      <dgm:prSet custT="1"/>
      <dgm:spPr/>
      <dgm:t>
        <a:bodyPr/>
        <a:lstStyle/>
        <a:p>
          <a:pPr latinLnBrk="1"/>
          <a:r>
            <a:rPr lang="ko-KR" altLang="en-US" sz="1650" dirty="0" smtClean="0"/>
            <a:t>◆ </a:t>
          </a:r>
          <a:r>
            <a:rPr lang="ko-KR" altLang="en-US" sz="1650" b="1" dirty="0" smtClean="0"/>
            <a:t>사법경찰관의 직권이 엄격히 제한되어 있는 국가경찰과 달리 전원이 사법경찰관리의 권한을 가지고 있으며</a:t>
          </a:r>
          <a:r>
            <a:rPr lang="en-US" altLang="ko-KR" sz="1650" b="1" dirty="0" smtClean="0"/>
            <a:t>, </a:t>
          </a:r>
          <a:r>
            <a:rPr lang="ko-KR" altLang="en-US" sz="1650" b="1" dirty="0" smtClean="0"/>
            <a:t>장교</a:t>
          </a:r>
          <a:r>
            <a:rPr lang="en-US" altLang="ko-KR" sz="1650" b="1" dirty="0" smtClean="0"/>
            <a:t>·</a:t>
          </a:r>
          <a:r>
            <a:rPr lang="ko-KR" altLang="en-US" sz="1650" b="1" dirty="0" smtClean="0"/>
            <a:t>하사관 및 </a:t>
          </a:r>
          <a:r>
            <a:rPr lang="en-US" altLang="ko-KR" sz="1650" b="1" dirty="0" smtClean="0"/>
            <a:t>5</a:t>
          </a:r>
          <a:r>
            <a:rPr lang="ko-KR" altLang="en-US" sz="1650" b="1" dirty="0" smtClean="0"/>
            <a:t>년 이상 근속한 군인경찰은 사법경찰관의 직권을 가지는데</a:t>
          </a:r>
          <a:r>
            <a:rPr lang="en-US" altLang="ko-KR" sz="1650" b="1" dirty="0" smtClean="0"/>
            <a:t>, </a:t>
          </a:r>
          <a:r>
            <a:rPr lang="ko-KR" altLang="en-US" sz="1650" b="1" dirty="0" smtClean="0"/>
            <a:t>이는 넓은 지방을 관할하고 있는 군인경찰이 사법절차가 필요한 경우에 즉각 대응하기 위한 것이다</a:t>
          </a:r>
          <a:endParaRPr lang="en-US" altLang="ko-KR" sz="1650" b="1" dirty="0" smtClean="0"/>
        </a:p>
      </dgm:t>
    </dgm:pt>
    <dgm:pt modelId="{7C7202DF-2491-46AB-8837-A3EF8BD34F37}" type="parTrans" cxnId="{FF53DCD1-AAD1-4111-958F-AA1C6A202C93}">
      <dgm:prSet/>
      <dgm:spPr/>
      <dgm:t>
        <a:bodyPr/>
        <a:lstStyle/>
        <a:p>
          <a:pPr latinLnBrk="1"/>
          <a:endParaRPr lang="ko-KR" altLang="en-US"/>
        </a:p>
      </dgm:t>
    </dgm:pt>
    <dgm:pt modelId="{F1796060-690D-4FDA-9455-FB7B4D52CCAD}" type="sibTrans" cxnId="{FF53DCD1-AAD1-4111-958F-AA1C6A202C93}">
      <dgm:prSet/>
      <dgm:spPr/>
      <dgm:t>
        <a:bodyPr/>
        <a:lstStyle/>
        <a:p>
          <a:pPr latinLnBrk="1"/>
          <a:endParaRPr lang="ko-KR" altLang="en-US"/>
        </a:p>
      </dgm:t>
    </dgm:pt>
    <dgm:pt modelId="{7E64D810-BF9B-4DE5-BF03-8EF699E67DF9}" type="pres">
      <dgm:prSet presAssocID="{C9ABF06C-780A-404B-B3E7-85D345FDD22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8933F50-BC74-4683-A0BA-D7046DA38628}" type="pres">
      <dgm:prSet presAssocID="{979482DD-58D5-407B-8D57-7660D645F95C}" presName="parentText" presStyleLbl="node1" presStyleIdx="0" presStyleCnt="5" custScaleY="83909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FD80B6A-2D9E-4507-99ED-F4CBFB3F9A28}" type="pres">
      <dgm:prSet presAssocID="{3A690E43-EBE2-4A24-92F1-442F6472E678}" presName="spacer" presStyleCnt="0"/>
      <dgm:spPr/>
    </dgm:pt>
    <dgm:pt modelId="{B2EAAE4A-6502-466B-8C11-D679875686DD}" type="pres">
      <dgm:prSet presAssocID="{2EA42651-2D17-4773-BD82-735266345BD3}" presName="parentText" presStyleLbl="node1" presStyleIdx="1" presStyleCnt="5" custScaleY="7306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C50DA6A-8718-49EF-9F98-5DD9EBE03912}" type="pres">
      <dgm:prSet presAssocID="{CA734E93-ECD5-4118-976B-8E4BE676BDE2}" presName="spacer" presStyleCnt="0"/>
      <dgm:spPr/>
    </dgm:pt>
    <dgm:pt modelId="{A7998758-CB00-4AAA-9350-BE8241CF66EC}" type="pres">
      <dgm:prSet presAssocID="{EC50ECD9-247B-4C49-A744-A63D0D9F4411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C9A5417-C324-44D1-8362-CD73BCFDB861}" type="pres">
      <dgm:prSet presAssocID="{135C3780-D177-4976-AF6D-CA8F81DC4160}" presName="spacer" presStyleCnt="0"/>
      <dgm:spPr/>
    </dgm:pt>
    <dgm:pt modelId="{303DA0BA-95FD-4758-BB8F-468D283C6DC6}" type="pres">
      <dgm:prSet presAssocID="{F9F9992E-1E2C-4050-B484-D1A6EEBB1D79}" presName="parentText" presStyleLbl="node1" presStyleIdx="3" presStyleCnt="5" custScaleY="6786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E1CE7CC-3B62-4CBC-BB6F-DF1FFFA1BE91}" type="pres">
      <dgm:prSet presAssocID="{F6B8783E-36BE-429F-8B08-C6238FA514F3}" presName="spacer" presStyleCnt="0"/>
      <dgm:spPr/>
    </dgm:pt>
    <dgm:pt modelId="{E02E633E-B7E4-45AD-BCE9-4AC733FCC290}" type="pres">
      <dgm:prSet presAssocID="{9CD29DC4-82AD-47C5-91DA-CC8ACCCCBBB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5E6C4C50-00E0-44BE-82EC-6B614D7C7C4D}" type="presOf" srcId="{F9F9992E-1E2C-4050-B484-D1A6EEBB1D79}" destId="{303DA0BA-95FD-4758-BB8F-468D283C6DC6}" srcOrd="0" destOrd="0" presId="urn:microsoft.com/office/officeart/2005/8/layout/vList2"/>
    <dgm:cxn modelId="{1DDBF3C7-1935-4633-AB78-08648AB96137}" srcId="{C9ABF06C-780A-404B-B3E7-85D345FDD229}" destId="{979482DD-58D5-407B-8D57-7660D645F95C}" srcOrd="0" destOrd="0" parTransId="{7DA53A96-FD5E-4375-9BA7-320B3F3B9BA0}" sibTransId="{3A690E43-EBE2-4A24-92F1-442F6472E678}"/>
    <dgm:cxn modelId="{88153F76-55C7-4B49-A9F1-2DC8F14F24DD}" srcId="{C9ABF06C-780A-404B-B3E7-85D345FDD229}" destId="{EC50ECD9-247B-4C49-A744-A63D0D9F4411}" srcOrd="2" destOrd="0" parTransId="{6B8DD69F-4433-4955-B2F6-C7B35FF311B1}" sibTransId="{135C3780-D177-4976-AF6D-CA8F81DC4160}"/>
    <dgm:cxn modelId="{515A01F9-2AFC-4D99-A408-595277E7ADD4}" srcId="{C9ABF06C-780A-404B-B3E7-85D345FDD229}" destId="{F9F9992E-1E2C-4050-B484-D1A6EEBB1D79}" srcOrd="3" destOrd="0" parTransId="{0BBCEF12-04BA-442E-BA91-241202F5AEDE}" sibTransId="{F6B8783E-36BE-429F-8B08-C6238FA514F3}"/>
    <dgm:cxn modelId="{630B58D7-1A5F-4A48-920E-0CCAB3138246}" type="presOf" srcId="{9CD29DC4-82AD-47C5-91DA-CC8ACCCCBBB1}" destId="{E02E633E-B7E4-45AD-BCE9-4AC733FCC290}" srcOrd="0" destOrd="0" presId="urn:microsoft.com/office/officeart/2005/8/layout/vList2"/>
    <dgm:cxn modelId="{398F0656-A12C-4E4A-98F0-C7AA40CD6BFB}" srcId="{C9ABF06C-780A-404B-B3E7-85D345FDD229}" destId="{2EA42651-2D17-4773-BD82-735266345BD3}" srcOrd="1" destOrd="0" parTransId="{64FB9202-AB8E-4B98-BDA1-BF759D9B144D}" sibTransId="{CA734E93-ECD5-4118-976B-8E4BE676BDE2}"/>
    <dgm:cxn modelId="{79383D23-33A4-4F75-B294-5537477F7947}" type="presOf" srcId="{2EA42651-2D17-4773-BD82-735266345BD3}" destId="{B2EAAE4A-6502-466B-8C11-D679875686DD}" srcOrd="0" destOrd="0" presId="urn:microsoft.com/office/officeart/2005/8/layout/vList2"/>
    <dgm:cxn modelId="{1023D96D-2F62-4FFB-974D-5119DC1F3CDB}" type="presOf" srcId="{C9ABF06C-780A-404B-B3E7-85D345FDD229}" destId="{7E64D810-BF9B-4DE5-BF03-8EF699E67DF9}" srcOrd="0" destOrd="0" presId="urn:microsoft.com/office/officeart/2005/8/layout/vList2"/>
    <dgm:cxn modelId="{FF53DCD1-AAD1-4111-958F-AA1C6A202C93}" srcId="{C9ABF06C-780A-404B-B3E7-85D345FDD229}" destId="{9CD29DC4-82AD-47C5-91DA-CC8ACCCCBBB1}" srcOrd="4" destOrd="0" parTransId="{7C7202DF-2491-46AB-8837-A3EF8BD34F37}" sibTransId="{F1796060-690D-4FDA-9455-FB7B4D52CCAD}"/>
    <dgm:cxn modelId="{AF961F84-A710-41B2-92B1-A25F9CA1A2AF}" type="presOf" srcId="{979482DD-58D5-407B-8D57-7660D645F95C}" destId="{E8933F50-BC74-4683-A0BA-D7046DA38628}" srcOrd="0" destOrd="0" presId="urn:microsoft.com/office/officeart/2005/8/layout/vList2"/>
    <dgm:cxn modelId="{09627681-4FCA-47BE-9E44-413FA43237B5}" type="presOf" srcId="{EC50ECD9-247B-4C49-A744-A63D0D9F4411}" destId="{A7998758-CB00-4AAA-9350-BE8241CF66EC}" srcOrd="0" destOrd="0" presId="urn:microsoft.com/office/officeart/2005/8/layout/vList2"/>
    <dgm:cxn modelId="{21F1A789-1CE0-4B55-AE5E-F6D2CCE15487}" type="presParOf" srcId="{7E64D810-BF9B-4DE5-BF03-8EF699E67DF9}" destId="{E8933F50-BC74-4683-A0BA-D7046DA38628}" srcOrd="0" destOrd="0" presId="urn:microsoft.com/office/officeart/2005/8/layout/vList2"/>
    <dgm:cxn modelId="{C2AFE623-894F-438F-841B-470287857BDA}" type="presParOf" srcId="{7E64D810-BF9B-4DE5-BF03-8EF699E67DF9}" destId="{EFD80B6A-2D9E-4507-99ED-F4CBFB3F9A28}" srcOrd="1" destOrd="0" presId="urn:microsoft.com/office/officeart/2005/8/layout/vList2"/>
    <dgm:cxn modelId="{182BF3DF-DB8F-47EC-B2C3-88332862A92F}" type="presParOf" srcId="{7E64D810-BF9B-4DE5-BF03-8EF699E67DF9}" destId="{B2EAAE4A-6502-466B-8C11-D679875686DD}" srcOrd="2" destOrd="0" presId="urn:microsoft.com/office/officeart/2005/8/layout/vList2"/>
    <dgm:cxn modelId="{E22E288C-3CAB-4D62-8D1D-2BB1B19F7F82}" type="presParOf" srcId="{7E64D810-BF9B-4DE5-BF03-8EF699E67DF9}" destId="{0C50DA6A-8718-49EF-9F98-5DD9EBE03912}" srcOrd="3" destOrd="0" presId="urn:microsoft.com/office/officeart/2005/8/layout/vList2"/>
    <dgm:cxn modelId="{B95F8392-D5E2-403A-89F7-F222D9AF9415}" type="presParOf" srcId="{7E64D810-BF9B-4DE5-BF03-8EF699E67DF9}" destId="{A7998758-CB00-4AAA-9350-BE8241CF66EC}" srcOrd="4" destOrd="0" presId="urn:microsoft.com/office/officeart/2005/8/layout/vList2"/>
    <dgm:cxn modelId="{12271D42-012B-4D1B-A0AC-F9D81125C993}" type="presParOf" srcId="{7E64D810-BF9B-4DE5-BF03-8EF699E67DF9}" destId="{DC9A5417-C324-44D1-8362-CD73BCFDB861}" srcOrd="5" destOrd="0" presId="urn:microsoft.com/office/officeart/2005/8/layout/vList2"/>
    <dgm:cxn modelId="{AE0C161C-7E0C-4057-AB46-8E766639EEE9}" type="presParOf" srcId="{7E64D810-BF9B-4DE5-BF03-8EF699E67DF9}" destId="{303DA0BA-95FD-4758-BB8F-468D283C6DC6}" srcOrd="6" destOrd="0" presId="urn:microsoft.com/office/officeart/2005/8/layout/vList2"/>
    <dgm:cxn modelId="{07177103-E703-4587-B757-4FB48ED519BE}" type="presParOf" srcId="{7E64D810-BF9B-4DE5-BF03-8EF699E67DF9}" destId="{1E1CE7CC-3B62-4CBC-BB6F-DF1FFFA1BE91}" srcOrd="7" destOrd="0" presId="urn:microsoft.com/office/officeart/2005/8/layout/vList2"/>
    <dgm:cxn modelId="{71151D7E-F918-4763-A5BF-BF4EE9C7C313}" type="presParOf" srcId="{7E64D810-BF9B-4DE5-BF03-8EF699E67DF9}" destId="{E02E633E-B7E4-45AD-BCE9-4AC733FCC290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230DC80-5F87-4566-A774-03ECE96D2B48}" type="doc">
      <dgm:prSet loTypeId="urn:microsoft.com/office/officeart/2005/8/layout/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pPr latinLnBrk="1"/>
          <a:endParaRPr lang="ko-KR" altLang="en-US"/>
        </a:p>
      </dgm:t>
    </dgm:pt>
    <dgm:pt modelId="{F576742F-E643-4DFA-9813-175EC4385D0E}">
      <dgm:prSet phldrT="[텍스트]" custT="1"/>
      <dgm:spPr/>
      <dgm:t>
        <a:bodyPr/>
        <a:lstStyle/>
        <a:p>
          <a:pPr latinLnBrk="1"/>
          <a:r>
            <a:rPr lang="ko-KR" altLang="en-US" sz="2500" b="1" dirty="0" err="1" smtClean="0"/>
            <a:t>군경찰기동대</a:t>
          </a:r>
          <a:r>
            <a:rPr lang="en-US" altLang="ko-KR" sz="2500" b="1" dirty="0" smtClean="0"/>
            <a:t>(</a:t>
          </a:r>
          <a:r>
            <a:rPr lang="ko-KR" altLang="en-US" sz="2500" b="1" dirty="0" smtClean="0"/>
            <a:t>기동군인경찰</a:t>
          </a:r>
          <a:r>
            <a:rPr lang="en-US" altLang="ko-KR" sz="2500" b="1" dirty="0" smtClean="0"/>
            <a:t>)</a:t>
          </a:r>
          <a:endParaRPr lang="ko-KR" altLang="en-US" sz="2500" b="1" dirty="0"/>
        </a:p>
      </dgm:t>
    </dgm:pt>
    <dgm:pt modelId="{601601D5-523A-4AA4-BDE7-2C8E58528C7F}" type="parTrans" cxnId="{7BC54AFE-EFDB-493C-B297-E34C64B02C4E}">
      <dgm:prSet/>
      <dgm:spPr/>
      <dgm:t>
        <a:bodyPr/>
        <a:lstStyle/>
        <a:p>
          <a:pPr latinLnBrk="1"/>
          <a:endParaRPr lang="ko-KR" altLang="en-US"/>
        </a:p>
      </dgm:t>
    </dgm:pt>
    <dgm:pt modelId="{9D5C0D12-3851-4D82-BD24-5203BBE6BB50}" type="sibTrans" cxnId="{7BC54AFE-EFDB-493C-B297-E34C64B02C4E}">
      <dgm:prSet/>
      <dgm:spPr/>
      <dgm:t>
        <a:bodyPr/>
        <a:lstStyle/>
        <a:p>
          <a:pPr latinLnBrk="1"/>
          <a:endParaRPr lang="ko-KR" altLang="en-US"/>
        </a:p>
      </dgm:t>
    </dgm:pt>
    <dgm:pt modelId="{693531A1-E642-4D70-B958-6DEC85C93E83}">
      <dgm:prSet phldrT="[텍스트]" custT="1"/>
      <dgm:spPr/>
      <dgm:t>
        <a:bodyPr/>
        <a:lstStyle/>
        <a:p>
          <a:pPr latinLnBrk="1"/>
          <a:r>
            <a:rPr lang="ko-KR" altLang="en-US" sz="2500" b="1" dirty="0" smtClean="0"/>
            <a:t>공화국 경비대</a:t>
          </a:r>
          <a:endParaRPr lang="ko-KR" altLang="en-US" sz="2500" b="1" dirty="0"/>
        </a:p>
      </dgm:t>
    </dgm:pt>
    <dgm:pt modelId="{B4B2F9D0-D07B-43D8-BA9B-58BA79DDE083}" type="parTrans" cxnId="{26B509F6-F04C-40FD-ADCF-8DF2BBD60715}">
      <dgm:prSet/>
      <dgm:spPr/>
      <dgm:t>
        <a:bodyPr/>
        <a:lstStyle/>
        <a:p>
          <a:pPr latinLnBrk="1"/>
          <a:endParaRPr lang="ko-KR" altLang="en-US"/>
        </a:p>
      </dgm:t>
    </dgm:pt>
    <dgm:pt modelId="{B0625EF2-4BD3-4151-9C38-22C0EF60A9B8}" type="sibTrans" cxnId="{26B509F6-F04C-40FD-ADCF-8DF2BBD60715}">
      <dgm:prSet/>
      <dgm:spPr/>
      <dgm:t>
        <a:bodyPr/>
        <a:lstStyle/>
        <a:p>
          <a:pPr latinLnBrk="1"/>
          <a:endParaRPr lang="ko-KR" altLang="en-US"/>
        </a:p>
      </dgm:t>
    </dgm:pt>
    <dgm:pt modelId="{9EC167D7-FE96-432E-BFC1-AC6DB67B3F59}">
      <dgm:prSet phldrT="[텍스트]" custT="1"/>
      <dgm:spPr/>
      <dgm:t>
        <a:bodyPr lIns="180000"/>
        <a:lstStyle/>
        <a:p>
          <a:pPr latinLnBrk="1"/>
          <a:r>
            <a:rPr lang="ko-KR" altLang="en-US" sz="1800" b="1" dirty="0" err="1" smtClean="0"/>
            <a:t>군경찰이</a:t>
          </a:r>
          <a:r>
            <a:rPr lang="ko-KR" altLang="en-US" sz="1800" b="1" dirty="0" smtClean="0"/>
            <a:t> 일반사회의 질서유지 업무에 관여할 수 있도록 하기 위하여 창설</a:t>
          </a:r>
          <a:endParaRPr lang="ko-KR" altLang="en-US" sz="1800" dirty="0"/>
        </a:p>
      </dgm:t>
    </dgm:pt>
    <dgm:pt modelId="{36F766EB-6541-441B-9453-8473EF5F52E4}" type="parTrans" cxnId="{89976814-E5A4-4610-B42B-D21D8CAD872A}">
      <dgm:prSet/>
      <dgm:spPr/>
      <dgm:t>
        <a:bodyPr/>
        <a:lstStyle/>
        <a:p>
          <a:pPr latinLnBrk="1"/>
          <a:endParaRPr lang="ko-KR" altLang="en-US"/>
        </a:p>
      </dgm:t>
    </dgm:pt>
    <dgm:pt modelId="{0EBC8E1B-0A8B-4DC2-8AE3-4F2A172270F5}" type="sibTrans" cxnId="{89976814-E5A4-4610-B42B-D21D8CAD872A}">
      <dgm:prSet/>
      <dgm:spPr/>
      <dgm:t>
        <a:bodyPr/>
        <a:lstStyle/>
        <a:p>
          <a:pPr latinLnBrk="1"/>
          <a:endParaRPr lang="ko-KR" altLang="en-US"/>
        </a:p>
      </dgm:t>
    </dgm:pt>
    <dgm:pt modelId="{000B9D9D-4A18-4CC7-862E-17B591CD062E}">
      <dgm:prSet phldrT="[텍스트]" custT="1"/>
      <dgm:spPr/>
      <dgm:t>
        <a:bodyPr lIns="180000"/>
        <a:lstStyle/>
        <a:p>
          <a:pPr latinLnBrk="1"/>
          <a:r>
            <a:rPr lang="ko-KR" altLang="en-US" sz="1800" b="1" dirty="0" smtClean="0"/>
            <a:t>특정한 관할구역이 없고 무력진압을 담당하며 군의 예비부대로서의 성격을 가짐</a:t>
          </a:r>
          <a:endParaRPr lang="ko-KR" altLang="en-US" sz="1800" dirty="0"/>
        </a:p>
      </dgm:t>
    </dgm:pt>
    <dgm:pt modelId="{8A718D06-EB8F-41C9-81E1-89B50364EBEB}" type="parTrans" cxnId="{6EA5A9E8-D64A-4E5C-8554-80CE0B7C20ED}">
      <dgm:prSet/>
      <dgm:spPr/>
      <dgm:t>
        <a:bodyPr/>
        <a:lstStyle/>
        <a:p>
          <a:pPr latinLnBrk="1"/>
          <a:endParaRPr lang="ko-KR" altLang="en-US"/>
        </a:p>
      </dgm:t>
    </dgm:pt>
    <dgm:pt modelId="{D9C38D34-8B33-4AFA-8E74-E4D587815F59}" type="sibTrans" cxnId="{6EA5A9E8-D64A-4E5C-8554-80CE0B7C20ED}">
      <dgm:prSet/>
      <dgm:spPr/>
      <dgm:t>
        <a:bodyPr/>
        <a:lstStyle/>
        <a:p>
          <a:pPr latinLnBrk="1"/>
          <a:endParaRPr lang="ko-KR" altLang="en-US"/>
        </a:p>
      </dgm:t>
    </dgm:pt>
    <dgm:pt modelId="{32B2F43C-5859-47DC-97EA-F0F285703D0F}">
      <dgm:prSet phldrT="[텍스트]" custT="1"/>
      <dgm:spPr/>
      <dgm:t>
        <a:bodyPr lIns="180000"/>
        <a:lstStyle/>
        <a:p>
          <a:pPr latinLnBrk="1"/>
          <a:r>
            <a:rPr lang="ko-KR" altLang="en-US" sz="1800" b="1" dirty="0" smtClean="0"/>
            <a:t>폭동진압</a:t>
          </a:r>
          <a:r>
            <a:rPr lang="en-US" altLang="ko-KR" sz="1800" b="1" dirty="0" smtClean="0"/>
            <a:t>, </a:t>
          </a:r>
          <a:r>
            <a:rPr lang="ko-KR" altLang="en-US" sz="1800" b="1" dirty="0" smtClean="0"/>
            <a:t>각종 집회</a:t>
          </a:r>
          <a:r>
            <a:rPr lang="en-US" altLang="ko-KR" sz="1800" b="1" dirty="0" smtClean="0"/>
            <a:t>·</a:t>
          </a:r>
          <a:r>
            <a:rPr lang="ko-KR" altLang="en-US" sz="1800" b="1" dirty="0" smtClean="0"/>
            <a:t>시위의 경비 등을 주된 임무로 함</a:t>
          </a:r>
          <a:endParaRPr lang="ko-KR" altLang="en-US" sz="1800" dirty="0"/>
        </a:p>
      </dgm:t>
    </dgm:pt>
    <dgm:pt modelId="{09D70BA8-0AF1-4F0F-A746-C9DAC735558E}" type="parTrans" cxnId="{C45559BB-7F11-45D7-A361-51EF7948DB11}">
      <dgm:prSet/>
      <dgm:spPr/>
      <dgm:t>
        <a:bodyPr/>
        <a:lstStyle/>
        <a:p>
          <a:pPr latinLnBrk="1"/>
          <a:endParaRPr lang="ko-KR" altLang="en-US"/>
        </a:p>
      </dgm:t>
    </dgm:pt>
    <dgm:pt modelId="{8BD24948-3E5A-45CC-B315-CAB700B4343D}" type="sibTrans" cxnId="{C45559BB-7F11-45D7-A361-51EF7948DB11}">
      <dgm:prSet/>
      <dgm:spPr/>
      <dgm:t>
        <a:bodyPr/>
        <a:lstStyle/>
        <a:p>
          <a:pPr latinLnBrk="1"/>
          <a:endParaRPr lang="ko-KR" altLang="en-US"/>
        </a:p>
      </dgm:t>
    </dgm:pt>
    <dgm:pt modelId="{F9BCB3D6-9E5A-4A60-9AFF-A130B7D327C8}">
      <dgm:prSet phldrT="[텍스트]" custT="1"/>
      <dgm:spPr/>
      <dgm:t>
        <a:bodyPr lIns="180000"/>
        <a:lstStyle/>
        <a:p>
          <a:pPr latinLnBrk="1"/>
          <a:r>
            <a:rPr lang="ko-KR" altLang="en-US" sz="1800" b="1" dirty="0" err="1" smtClean="0"/>
            <a:t>군경찰기동대의</a:t>
          </a:r>
          <a:r>
            <a:rPr lang="ko-KR" altLang="en-US" sz="1800" b="1" dirty="0" smtClean="0"/>
            <a:t> 출동은 내무부장관의 서면요청이 있어야 하며</a:t>
          </a:r>
          <a:r>
            <a:rPr lang="en-US" altLang="ko-KR" sz="1800" b="1" dirty="0" smtClean="0"/>
            <a:t>, </a:t>
          </a:r>
          <a:r>
            <a:rPr lang="ko-KR" altLang="en-US" sz="1800" b="1" dirty="0" smtClean="0"/>
            <a:t>경찰업무에 동원되면 국립경찰청장</a:t>
          </a:r>
          <a:r>
            <a:rPr lang="en-US" altLang="ko-KR" sz="1800" b="1" dirty="0" smtClean="0"/>
            <a:t>, </a:t>
          </a:r>
          <a:r>
            <a:rPr lang="ko-KR" altLang="en-US" sz="1800" b="1" dirty="0" smtClean="0"/>
            <a:t>각 도지사</a:t>
          </a:r>
          <a:r>
            <a:rPr lang="en-US" altLang="ko-KR" sz="1800" b="1" dirty="0" smtClean="0"/>
            <a:t>, </a:t>
          </a:r>
          <a:r>
            <a:rPr lang="ko-KR" altLang="en-US" sz="1800" b="1" dirty="0" smtClean="0"/>
            <a:t>파리경찰청장의 지휘를 받음</a:t>
          </a:r>
          <a:endParaRPr lang="ko-KR" altLang="en-US" sz="1800" dirty="0"/>
        </a:p>
      </dgm:t>
    </dgm:pt>
    <dgm:pt modelId="{832E224F-6233-480A-98A8-D7D3CB6C57EC}" type="parTrans" cxnId="{A2A616D6-95B8-4CC3-B355-693E72F011B8}">
      <dgm:prSet/>
      <dgm:spPr/>
      <dgm:t>
        <a:bodyPr/>
        <a:lstStyle/>
        <a:p>
          <a:pPr latinLnBrk="1"/>
          <a:endParaRPr lang="ko-KR" altLang="en-US"/>
        </a:p>
      </dgm:t>
    </dgm:pt>
    <dgm:pt modelId="{9017D021-F08F-46EF-B4E8-EF48E95C2CED}" type="sibTrans" cxnId="{A2A616D6-95B8-4CC3-B355-693E72F011B8}">
      <dgm:prSet/>
      <dgm:spPr/>
      <dgm:t>
        <a:bodyPr/>
        <a:lstStyle/>
        <a:p>
          <a:pPr latinLnBrk="1"/>
          <a:endParaRPr lang="ko-KR" altLang="en-US"/>
        </a:p>
      </dgm:t>
    </dgm:pt>
    <dgm:pt modelId="{9B4B6BA9-326D-47E7-98D5-D6DF9193FF0D}">
      <dgm:prSet phldrT="[텍스트]" custT="1"/>
      <dgm:spPr/>
      <dgm:t>
        <a:bodyPr lIns="180000"/>
        <a:lstStyle/>
        <a:p>
          <a:pPr latinLnBrk="1"/>
          <a:r>
            <a:rPr lang="ko-KR" altLang="en-US" sz="1800" b="1" dirty="0" smtClean="0"/>
            <a:t>파리관할 제</a:t>
          </a:r>
          <a:r>
            <a:rPr lang="en-US" altLang="ko-KR" sz="1800" b="1" dirty="0" smtClean="0"/>
            <a:t>1</a:t>
          </a:r>
          <a:r>
            <a:rPr lang="ko-KR" altLang="en-US" sz="1800" b="1" dirty="0" smtClean="0"/>
            <a:t>군사령부 직할부대로서</a:t>
          </a:r>
          <a:r>
            <a:rPr lang="en-US" altLang="ko-KR" sz="1800" b="1" dirty="0" smtClean="0"/>
            <a:t>, </a:t>
          </a:r>
          <a:r>
            <a:rPr lang="ko-KR" altLang="en-US" sz="1800" b="1" dirty="0" smtClean="0"/>
            <a:t>약</a:t>
          </a:r>
          <a:r>
            <a:rPr lang="en-US" altLang="ko-KR" sz="1800" b="1" dirty="0" smtClean="0"/>
            <a:t>3</a:t>
          </a:r>
          <a:r>
            <a:rPr lang="ko-KR" altLang="en-US" sz="1800" b="1" dirty="0" smtClean="0"/>
            <a:t>천명의 병력으로 </a:t>
          </a:r>
          <a:r>
            <a:rPr lang="en-US" altLang="ko-KR" sz="1800" b="1" dirty="0" smtClean="0"/>
            <a:t>1</a:t>
          </a:r>
          <a:r>
            <a:rPr lang="ko-KR" altLang="en-US" sz="1800" b="1" dirty="0" smtClean="0"/>
            <a:t>개의 보병연대와 </a:t>
          </a:r>
          <a:r>
            <a:rPr lang="en-US" altLang="ko-KR" sz="1800" b="1" dirty="0" smtClean="0"/>
            <a:t>1</a:t>
          </a:r>
          <a:r>
            <a:rPr lang="ko-KR" altLang="en-US" sz="1800" b="1" dirty="0" smtClean="0"/>
            <a:t>개의 기병연대로 편성</a:t>
          </a:r>
          <a:endParaRPr lang="ko-KR" altLang="en-US" sz="1800" dirty="0"/>
        </a:p>
      </dgm:t>
    </dgm:pt>
    <dgm:pt modelId="{8B1387F3-75D3-4669-BEAD-B3677B0DA5F1}" type="parTrans" cxnId="{ED6F35B8-B5F5-47CC-A7D3-46CBE1E43634}">
      <dgm:prSet/>
      <dgm:spPr/>
      <dgm:t>
        <a:bodyPr/>
        <a:lstStyle/>
        <a:p>
          <a:pPr latinLnBrk="1"/>
          <a:endParaRPr lang="ko-KR" altLang="en-US"/>
        </a:p>
      </dgm:t>
    </dgm:pt>
    <dgm:pt modelId="{27415DE8-B59C-4027-AEC3-0BABA9D49FD3}" type="sibTrans" cxnId="{ED6F35B8-B5F5-47CC-A7D3-46CBE1E43634}">
      <dgm:prSet/>
      <dgm:spPr/>
      <dgm:t>
        <a:bodyPr/>
        <a:lstStyle/>
        <a:p>
          <a:pPr latinLnBrk="1"/>
          <a:endParaRPr lang="ko-KR" altLang="en-US"/>
        </a:p>
      </dgm:t>
    </dgm:pt>
    <dgm:pt modelId="{AC7A0658-C698-4734-B7F0-A92B9812A47B}">
      <dgm:prSet phldrT="[텍스트]" custT="1"/>
      <dgm:spPr/>
      <dgm:t>
        <a:bodyPr lIns="180000"/>
        <a:lstStyle/>
        <a:p>
          <a:pPr latinLnBrk="1"/>
          <a:r>
            <a:rPr lang="ko-KR" altLang="en-US" sz="1800" b="1" dirty="0" smtClean="0"/>
            <a:t>국가 중요 </a:t>
          </a:r>
          <a:r>
            <a:rPr lang="ko-KR" altLang="en-US" sz="1800" b="1" dirty="0" err="1" smtClean="0"/>
            <a:t>행사시에</a:t>
          </a:r>
          <a:r>
            <a:rPr lang="ko-KR" altLang="en-US" sz="1800" b="1" dirty="0" smtClean="0"/>
            <a:t> 대통령 등 요인경호와 수도의 중요 공공시설의 경비를 주된 임무로 한다</a:t>
          </a:r>
          <a:endParaRPr lang="ko-KR" altLang="en-US" sz="1800" dirty="0"/>
        </a:p>
      </dgm:t>
    </dgm:pt>
    <dgm:pt modelId="{C84E6D6D-6916-4C5D-B304-F3649C35E51E}" type="parTrans" cxnId="{C35A076D-B9EB-476D-8338-71B5982D54ED}">
      <dgm:prSet/>
      <dgm:spPr/>
      <dgm:t>
        <a:bodyPr/>
        <a:lstStyle/>
        <a:p>
          <a:pPr latinLnBrk="1"/>
          <a:endParaRPr lang="ko-KR" altLang="en-US"/>
        </a:p>
      </dgm:t>
    </dgm:pt>
    <dgm:pt modelId="{2CAD6975-10D5-4B69-8848-8D1BAE87A201}" type="sibTrans" cxnId="{C35A076D-B9EB-476D-8338-71B5982D54ED}">
      <dgm:prSet/>
      <dgm:spPr/>
      <dgm:t>
        <a:bodyPr/>
        <a:lstStyle/>
        <a:p>
          <a:pPr latinLnBrk="1"/>
          <a:endParaRPr lang="ko-KR" altLang="en-US"/>
        </a:p>
      </dgm:t>
    </dgm:pt>
    <dgm:pt modelId="{5536233A-059D-4BAA-875C-F36943F60A7C}" type="pres">
      <dgm:prSet presAssocID="{2230DC80-5F87-4566-A774-03ECE96D2B4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07835F7-0426-42D2-B384-086BBA72A426}" type="pres">
      <dgm:prSet presAssocID="{F576742F-E643-4DFA-9813-175EC4385D0E}" presName="parentLin" presStyleCnt="0"/>
      <dgm:spPr/>
    </dgm:pt>
    <dgm:pt modelId="{27A10EC2-6603-4410-8EBF-F1720D2938C2}" type="pres">
      <dgm:prSet presAssocID="{F576742F-E643-4DFA-9813-175EC4385D0E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FC8F9A22-128E-471E-8D27-0F04B18B4593}" type="pres">
      <dgm:prSet presAssocID="{F576742F-E643-4DFA-9813-175EC4385D0E}" presName="parentText" presStyleLbl="node1" presStyleIdx="0" presStyleCnt="2" custScaleY="73795" custLinFactNeighborX="-1639" custLinFactNeighborY="-1336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5A55C4F-A3B0-42A3-AA6D-05798CA187D7}" type="pres">
      <dgm:prSet presAssocID="{F576742F-E643-4DFA-9813-175EC4385D0E}" presName="negativeSpace" presStyleCnt="0"/>
      <dgm:spPr/>
    </dgm:pt>
    <dgm:pt modelId="{39131461-67BB-429E-B7FF-66DA4987C73C}" type="pres">
      <dgm:prSet presAssocID="{F576742F-E643-4DFA-9813-175EC4385D0E}" presName="childText" presStyleLbl="conFgAcc1" presStyleIdx="0" presStyleCnt="2" custScaleY="9427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7323EE8-32CC-4C0A-A595-53D9EF1234E2}" type="pres">
      <dgm:prSet presAssocID="{9D5C0D12-3851-4D82-BD24-5203BBE6BB50}" presName="spaceBetweenRectangles" presStyleCnt="0"/>
      <dgm:spPr/>
    </dgm:pt>
    <dgm:pt modelId="{7E22E845-CD29-44F8-8935-2F8BA32C7366}" type="pres">
      <dgm:prSet presAssocID="{693531A1-E642-4D70-B958-6DEC85C93E83}" presName="parentLin" presStyleCnt="0"/>
      <dgm:spPr/>
    </dgm:pt>
    <dgm:pt modelId="{93615B5A-4692-4042-AD6C-AFD2653CD791}" type="pres">
      <dgm:prSet presAssocID="{693531A1-E642-4D70-B958-6DEC85C93E83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12A625D4-46AC-49B4-A8A2-EC8B53D7C357}" type="pres">
      <dgm:prSet presAssocID="{693531A1-E642-4D70-B958-6DEC85C93E83}" presName="parentText" presStyleLbl="node1" presStyleIdx="1" presStyleCnt="2" custScaleY="60442" custLinFactNeighborX="-1639" custLinFactNeighborY="-988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861FB3D-F3AD-45B0-8B90-E7BB9240751A}" type="pres">
      <dgm:prSet presAssocID="{693531A1-E642-4D70-B958-6DEC85C93E83}" presName="negativeSpace" presStyleCnt="0"/>
      <dgm:spPr/>
    </dgm:pt>
    <dgm:pt modelId="{5255700D-D14F-457C-9B74-CEABA9CD5490}" type="pres">
      <dgm:prSet presAssocID="{693531A1-E642-4D70-B958-6DEC85C93E83}" presName="childText" presStyleLbl="conFgAcc1" presStyleIdx="1" presStyleCnt="2" custScaleY="9024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42B11259-4E0C-41D9-B340-DC7F372013FB}" type="presOf" srcId="{9EC167D7-FE96-432E-BFC1-AC6DB67B3F59}" destId="{39131461-67BB-429E-B7FF-66DA4987C73C}" srcOrd="0" destOrd="0" presId="urn:microsoft.com/office/officeart/2005/8/layout/list1"/>
    <dgm:cxn modelId="{9D10CC52-BBC6-4647-A9C7-59BA180F0B5A}" type="presOf" srcId="{32B2F43C-5859-47DC-97EA-F0F285703D0F}" destId="{39131461-67BB-429E-B7FF-66DA4987C73C}" srcOrd="0" destOrd="2" presId="urn:microsoft.com/office/officeart/2005/8/layout/list1"/>
    <dgm:cxn modelId="{C45559BB-7F11-45D7-A361-51EF7948DB11}" srcId="{F576742F-E643-4DFA-9813-175EC4385D0E}" destId="{32B2F43C-5859-47DC-97EA-F0F285703D0F}" srcOrd="2" destOrd="0" parTransId="{09D70BA8-0AF1-4F0F-A746-C9DAC735558E}" sibTransId="{8BD24948-3E5A-45CC-B315-CAB700B4343D}"/>
    <dgm:cxn modelId="{BE5AC06E-347A-4439-8DD0-5BD2CF01DFEB}" type="presOf" srcId="{F576742F-E643-4DFA-9813-175EC4385D0E}" destId="{27A10EC2-6603-4410-8EBF-F1720D2938C2}" srcOrd="0" destOrd="0" presId="urn:microsoft.com/office/officeart/2005/8/layout/list1"/>
    <dgm:cxn modelId="{814E831C-87C4-4C20-8D84-B221088A0E92}" type="presOf" srcId="{000B9D9D-4A18-4CC7-862E-17B591CD062E}" destId="{39131461-67BB-429E-B7FF-66DA4987C73C}" srcOrd="0" destOrd="1" presId="urn:microsoft.com/office/officeart/2005/8/layout/list1"/>
    <dgm:cxn modelId="{6EA5A9E8-D64A-4E5C-8554-80CE0B7C20ED}" srcId="{F576742F-E643-4DFA-9813-175EC4385D0E}" destId="{000B9D9D-4A18-4CC7-862E-17B591CD062E}" srcOrd="1" destOrd="0" parTransId="{8A718D06-EB8F-41C9-81E1-89B50364EBEB}" sibTransId="{D9C38D34-8B33-4AFA-8E74-E4D587815F59}"/>
    <dgm:cxn modelId="{A6C2FC9F-A4F6-4CE9-B48E-E2DC49871199}" type="presOf" srcId="{AC7A0658-C698-4734-B7F0-A92B9812A47B}" destId="{5255700D-D14F-457C-9B74-CEABA9CD5490}" srcOrd="0" destOrd="1" presId="urn:microsoft.com/office/officeart/2005/8/layout/list1"/>
    <dgm:cxn modelId="{BACF7D66-60D7-496A-B85F-39D81AC695A2}" type="presOf" srcId="{693531A1-E642-4D70-B958-6DEC85C93E83}" destId="{12A625D4-46AC-49B4-A8A2-EC8B53D7C357}" srcOrd="1" destOrd="0" presId="urn:microsoft.com/office/officeart/2005/8/layout/list1"/>
    <dgm:cxn modelId="{26B509F6-F04C-40FD-ADCF-8DF2BBD60715}" srcId="{2230DC80-5F87-4566-A774-03ECE96D2B48}" destId="{693531A1-E642-4D70-B958-6DEC85C93E83}" srcOrd="1" destOrd="0" parTransId="{B4B2F9D0-D07B-43D8-BA9B-58BA79DDE083}" sibTransId="{B0625EF2-4BD3-4151-9C38-22C0EF60A9B8}"/>
    <dgm:cxn modelId="{D2AD7C3A-B0CD-4C00-B7F0-4423B96F2A69}" type="presOf" srcId="{F9BCB3D6-9E5A-4A60-9AFF-A130B7D327C8}" destId="{39131461-67BB-429E-B7FF-66DA4987C73C}" srcOrd="0" destOrd="3" presId="urn:microsoft.com/office/officeart/2005/8/layout/list1"/>
    <dgm:cxn modelId="{89976814-E5A4-4610-B42B-D21D8CAD872A}" srcId="{F576742F-E643-4DFA-9813-175EC4385D0E}" destId="{9EC167D7-FE96-432E-BFC1-AC6DB67B3F59}" srcOrd="0" destOrd="0" parTransId="{36F766EB-6541-441B-9453-8473EF5F52E4}" sibTransId="{0EBC8E1B-0A8B-4DC2-8AE3-4F2A172270F5}"/>
    <dgm:cxn modelId="{ED6F35B8-B5F5-47CC-A7D3-46CBE1E43634}" srcId="{693531A1-E642-4D70-B958-6DEC85C93E83}" destId="{9B4B6BA9-326D-47E7-98D5-D6DF9193FF0D}" srcOrd="0" destOrd="0" parTransId="{8B1387F3-75D3-4669-BEAD-B3677B0DA5F1}" sibTransId="{27415DE8-B59C-4027-AEC3-0BABA9D49FD3}"/>
    <dgm:cxn modelId="{6AE45379-EC43-442A-AE91-B8B170CE5B03}" type="presOf" srcId="{2230DC80-5F87-4566-A774-03ECE96D2B48}" destId="{5536233A-059D-4BAA-875C-F36943F60A7C}" srcOrd="0" destOrd="0" presId="urn:microsoft.com/office/officeart/2005/8/layout/list1"/>
    <dgm:cxn modelId="{A2A616D6-95B8-4CC3-B355-693E72F011B8}" srcId="{F576742F-E643-4DFA-9813-175EC4385D0E}" destId="{F9BCB3D6-9E5A-4A60-9AFF-A130B7D327C8}" srcOrd="3" destOrd="0" parTransId="{832E224F-6233-480A-98A8-D7D3CB6C57EC}" sibTransId="{9017D021-F08F-46EF-B4E8-EF48E95C2CED}"/>
    <dgm:cxn modelId="{7BC54AFE-EFDB-493C-B297-E34C64B02C4E}" srcId="{2230DC80-5F87-4566-A774-03ECE96D2B48}" destId="{F576742F-E643-4DFA-9813-175EC4385D0E}" srcOrd="0" destOrd="0" parTransId="{601601D5-523A-4AA4-BDE7-2C8E58528C7F}" sibTransId="{9D5C0D12-3851-4D82-BD24-5203BBE6BB50}"/>
    <dgm:cxn modelId="{8CCAAED0-CA6B-4485-9D89-CB916DC09633}" type="presOf" srcId="{9B4B6BA9-326D-47E7-98D5-D6DF9193FF0D}" destId="{5255700D-D14F-457C-9B74-CEABA9CD5490}" srcOrd="0" destOrd="0" presId="urn:microsoft.com/office/officeart/2005/8/layout/list1"/>
    <dgm:cxn modelId="{8ECBF541-19EF-4974-8A1C-9A8B8B271384}" type="presOf" srcId="{F576742F-E643-4DFA-9813-175EC4385D0E}" destId="{FC8F9A22-128E-471E-8D27-0F04B18B4593}" srcOrd="1" destOrd="0" presId="urn:microsoft.com/office/officeart/2005/8/layout/list1"/>
    <dgm:cxn modelId="{54C0A16C-CF7F-4C7A-827D-4CD14B085FE3}" type="presOf" srcId="{693531A1-E642-4D70-B958-6DEC85C93E83}" destId="{93615B5A-4692-4042-AD6C-AFD2653CD791}" srcOrd="0" destOrd="0" presId="urn:microsoft.com/office/officeart/2005/8/layout/list1"/>
    <dgm:cxn modelId="{C35A076D-B9EB-476D-8338-71B5982D54ED}" srcId="{693531A1-E642-4D70-B958-6DEC85C93E83}" destId="{AC7A0658-C698-4734-B7F0-A92B9812A47B}" srcOrd="1" destOrd="0" parTransId="{C84E6D6D-6916-4C5D-B304-F3649C35E51E}" sibTransId="{2CAD6975-10D5-4B69-8848-8D1BAE87A201}"/>
    <dgm:cxn modelId="{F5C6474E-4555-405D-8EED-9CCE652155C0}" type="presParOf" srcId="{5536233A-059D-4BAA-875C-F36943F60A7C}" destId="{407835F7-0426-42D2-B384-086BBA72A426}" srcOrd="0" destOrd="0" presId="urn:microsoft.com/office/officeart/2005/8/layout/list1"/>
    <dgm:cxn modelId="{7FD36B1D-4FB9-4E46-AD51-B9A635FB2147}" type="presParOf" srcId="{407835F7-0426-42D2-B384-086BBA72A426}" destId="{27A10EC2-6603-4410-8EBF-F1720D2938C2}" srcOrd="0" destOrd="0" presId="urn:microsoft.com/office/officeart/2005/8/layout/list1"/>
    <dgm:cxn modelId="{57D9A178-E749-4022-9EC5-8205E809FFC5}" type="presParOf" srcId="{407835F7-0426-42D2-B384-086BBA72A426}" destId="{FC8F9A22-128E-471E-8D27-0F04B18B4593}" srcOrd="1" destOrd="0" presId="urn:microsoft.com/office/officeart/2005/8/layout/list1"/>
    <dgm:cxn modelId="{4FA987CC-3974-414E-B70B-F6C492CC4B00}" type="presParOf" srcId="{5536233A-059D-4BAA-875C-F36943F60A7C}" destId="{85A55C4F-A3B0-42A3-AA6D-05798CA187D7}" srcOrd="1" destOrd="0" presId="urn:microsoft.com/office/officeart/2005/8/layout/list1"/>
    <dgm:cxn modelId="{419C01A9-2493-4200-A1FD-AB7ABADDACCA}" type="presParOf" srcId="{5536233A-059D-4BAA-875C-F36943F60A7C}" destId="{39131461-67BB-429E-B7FF-66DA4987C73C}" srcOrd="2" destOrd="0" presId="urn:microsoft.com/office/officeart/2005/8/layout/list1"/>
    <dgm:cxn modelId="{412F03D0-1285-49B3-9E58-6243B1F31BD6}" type="presParOf" srcId="{5536233A-059D-4BAA-875C-F36943F60A7C}" destId="{97323EE8-32CC-4C0A-A595-53D9EF1234E2}" srcOrd="3" destOrd="0" presId="urn:microsoft.com/office/officeart/2005/8/layout/list1"/>
    <dgm:cxn modelId="{006781E1-8E90-48A3-A8CA-9200EEF92794}" type="presParOf" srcId="{5536233A-059D-4BAA-875C-F36943F60A7C}" destId="{7E22E845-CD29-44F8-8935-2F8BA32C7366}" srcOrd="4" destOrd="0" presId="urn:microsoft.com/office/officeart/2005/8/layout/list1"/>
    <dgm:cxn modelId="{016FC6A8-73AA-42F2-AC17-699ED09B88DF}" type="presParOf" srcId="{7E22E845-CD29-44F8-8935-2F8BA32C7366}" destId="{93615B5A-4692-4042-AD6C-AFD2653CD791}" srcOrd="0" destOrd="0" presId="urn:microsoft.com/office/officeart/2005/8/layout/list1"/>
    <dgm:cxn modelId="{D42E288F-4301-4A45-A152-2D0A4F8F98C9}" type="presParOf" srcId="{7E22E845-CD29-44F8-8935-2F8BA32C7366}" destId="{12A625D4-46AC-49B4-A8A2-EC8B53D7C357}" srcOrd="1" destOrd="0" presId="urn:microsoft.com/office/officeart/2005/8/layout/list1"/>
    <dgm:cxn modelId="{B18801C8-54C0-4913-8B10-BF58AA3BC6F5}" type="presParOf" srcId="{5536233A-059D-4BAA-875C-F36943F60A7C}" destId="{5861FB3D-F3AD-45B0-8B90-E7BB9240751A}" srcOrd="5" destOrd="0" presId="urn:microsoft.com/office/officeart/2005/8/layout/list1"/>
    <dgm:cxn modelId="{2CEBFAFE-92FC-453A-AB02-699FD1E80F9E}" type="presParOf" srcId="{5536233A-059D-4BAA-875C-F36943F60A7C}" destId="{5255700D-D14F-457C-9B74-CEABA9CD549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F4B8D1F-9C6B-45AF-B586-0970E34F5FD0}" type="doc">
      <dgm:prSet loTypeId="urn:microsoft.com/office/officeart/2005/8/layout/list1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pPr latinLnBrk="1"/>
          <a:endParaRPr lang="ko-KR" altLang="en-US"/>
        </a:p>
      </dgm:t>
    </dgm:pt>
    <dgm:pt modelId="{6E291F27-5FC0-41EC-B7E0-84F1000E28C9}">
      <dgm:prSet phldrT="[텍스트]" custT="1"/>
      <dgm:spPr/>
      <dgm:t>
        <a:bodyPr/>
        <a:lstStyle/>
        <a:p>
          <a:pPr latinLnBrk="1"/>
          <a:r>
            <a:rPr lang="en-US" altLang="ko-KR" sz="2500" dirty="0" smtClean="0"/>
            <a:t>G.I.G.N(</a:t>
          </a:r>
          <a:r>
            <a:rPr lang="ko-KR" altLang="en-US" sz="2500" dirty="0" err="1" smtClean="0"/>
            <a:t>군경찰특공대</a:t>
          </a:r>
          <a:r>
            <a:rPr lang="en-US" altLang="ko-KR" sz="2500" dirty="0" smtClean="0"/>
            <a:t>)</a:t>
          </a:r>
          <a:endParaRPr lang="ko-KR" altLang="en-US" sz="2500" dirty="0"/>
        </a:p>
      </dgm:t>
    </dgm:pt>
    <dgm:pt modelId="{94858CDF-9170-4838-AB11-FA6259D245E4}" type="parTrans" cxnId="{590D56B0-ED0C-4FFA-952F-742841D98CAE}">
      <dgm:prSet/>
      <dgm:spPr/>
      <dgm:t>
        <a:bodyPr/>
        <a:lstStyle/>
        <a:p>
          <a:pPr latinLnBrk="1"/>
          <a:endParaRPr lang="ko-KR" altLang="en-US"/>
        </a:p>
      </dgm:t>
    </dgm:pt>
    <dgm:pt modelId="{C8B7960B-4C63-4472-9170-607621FFA2D2}" type="sibTrans" cxnId="{590D56B0-ED0C-4FFA-952F-742841D98CAE}">
      <dgm:prSet/>
      <dgm:spPr/>
      <dgm:t>
        <a:bodyPr/>
        <a:lstStyle/>
        <a:p>
          <a:pPr latinLnBrk="1"/>
          <a:endParaRPr lang="ko-KR" altLang="en-US"/>
        </a:p>
      </dgm:t>
    </dgm:pt>
    <dgm:pt modelId="{F8B17860-7405-48D0-8AD5-C468D68E3985}">
      <dgm:prSet phldrT="[텍스트]" custT="1"/>
      <dgm:spPr/>
      <dgm:t>
        <a:bodyPr/>
        <a:lstStyle/>
        <a:p>
          <a:pPr latinLnBrk="1"/>
          <a:r>
            <a:rPr lang="ko-KR" altLang="en-US" sz="2500" dirty="0" smtClean="0"/>
            <a:t>보조경찰제도</a:t>
          </a:r>
          <a:endParaRPr lang="ko-KR" altLang="en-US" sz="2500" dirty="0"/>
        </a:p>
      </dgm:t>
    </dgm:pt>
    <dgm:pt modelId="{65EA90FA-8508-4481-B0E6-C1BD615A7275}" type="parTrans" cxnId="{A95D16FB-25BF-4580-8BD1-4FCCAE944BEA}">
      <dgm:prSet/>
      <dgm:spPr/>
      <dgm:t>
        <a:bodyPr/>
        <a:lstStyle/>
        <a:p>
          <a:pPr latinLnBrk="1"/>
          <a:endParaRPr lang="ko-KR" altLang="en-US"/>
        </a:p>
      </dgm:t>
    </dgm:pt>
    <dgm:pt modelId="{CF861490-2386-460A-B83C-95CAFE7A9196}" type="sibTrans" cxnId="{A95D16FB-25BF-4580-8BD1-4FCCAE944BEA}">
      <dgm:prSet/>
      <dgm:spPr/>
      <dgm:t>
        <a:bodyPr/>
        <a:lstStyle/>
        <a:p>
          <a:pPr latinLnBrk="1"/>
          <a:endParaRPr lang="ko-KR" altLang="en-US"/>
        </a:p>
      </dgm:t>
    </dgm:pt>
    <dgm:pt modelId="{BD0EF863-A3CD-45C2-AEA6-985A45C65245}">
      <dgm:prSet phldrT="[텍스트]" custT="1"/>
      <dgm:spPr/>
      <dgm:t>
        <a:bodyPr lIns="180000" anchor="t" anchorCtr="0"/>
        <a:lstStyle/>
        <a:p>
          <a:pPr latinLnBrk="1"/>
          <a:r>
            <a:rPr lang="en-US" altLang="ko-KR" sz="1700" b="1" dirty="0" smtClean="0"/>
            <a:t>1973</a:t>
          </a:r>
          <a:r>
            <a:rPr lang="ko-KR" altLang="en-US" sz="1700" b="1" dirty="0" smtClean="0"/>
            <a:t>년 </a:t>
          </a:r>
          <a:r>
            <a:rPr lang="en-US" altLang="ko-KR" sz="1700" b="1" dirty="0" smtClean="0"/>
            <a:t>11</a:t>
          </a:r>
          <a:r>
            <a:rPr lang="ko-KR" altLang="en-US" sz="1700" b="1" dirty="0" smtClean="0"/>
            <a:t>월에 창설</a:t>
          </a:r>
          <a:endParaRPr lang="ko-KR" altLang="en-US" sz="1700" dirty="0"/>
        </a:p>
      </dgm:t>
    </dgm:pt>
    <dgm:pt modelId="{FE20106E-5E40-4EC4-84BE-AAC92B76D6DB}" type="parTrans" cxnId="{9FFA1FEA-1ADE-44CC-96C6-0B80D884A969}">
      <dgm:prSet/>
      <dgm:spPr/>
      <dgm:t>
        <a:bodyPr/>
        <a:lstStyle/>
        <a:p>
          <a:pPr latinLnBrk="1"/>
          <a:endParaRPr lang="ko-KR" altLang="en-US"/>
        </a:p>
      </dgm:t>
    </dgm:pt>
    <dgm:pt modelId="{17D9CB72-8C15-43BA-8316-E25ED0AAD06F}" type="sibTrans" cxnId="{9FFA1FEA-1ADE-44CC-96C6-0B80D884A969}">
      <dgm:prSet/>
      <dgm:spPr/>
      <dgm:t>
        <a:bodyPr/>
        <a:lstStyle/>
        <a:p>
          <a:pPr latinLnBrk="1"/>
          <a:endParaRPr lang="ko-KR" altLang="en-US"/>
        </a:p>
      </dgm:t>
    </dgm:pt>
    <dgm:pt modelId="{7D2C97D0-1DD3-41BF-B809-4F4EC2F01FCC}">
      <dgm:prSet phldrT="[텍스트]" custT="1"/>
      <dgm:spPr/>
      <dgm:t>
        <a:bodyPr lIns="180000" anchor="t" anchorCtr="0"/>
        <a:lstStyle/>
        <a:p>
          <a:pPr latinLnBrk="1"/>
          <a:r>
            <a:rPr lang="en-US" altLang="ko-KR" sz="1700" b="1" dirty="0" smtClean="0"/>
            <a:t>12</a:t>
          </a:r>
          <a:r>
            <a:rPr lang="ko-KR" altLang="en-US" sz="1700" b="1" dirty="0" smtClean="0"/>
            <a:t>명으로 구성된 </a:t>
          </a:r>
          <a:r>
            <a:rPr lang="en-US" altLang="ko-KR" sz="1700" b="1" dirty="0" smtClean="0"/>
            <a:t>4</a:t>
          </a:r>
          <a:r>
            <a:rPr lang="ko-KR" altLang="en-US" sz="1700" b="1" dirty="0" smtClean="0"/>
            <a:t>개의 타격대로 구성되어 이중 </a:t>
          </a:r>
          <a:r>
            <a:rPr lang="en-US" altLang="ko-KR" sz="1700" b="1" dirty="0" smtClean="0"/>
            <a:t>1</a:t>
          </a:r>
          <a:r>
            <a:rPr lang="ko-KR" altLang="en-US" sz="1700" b="1" dirty="0" smtClean="0"/>
            <a:t>개 타격대는 비상대기조로 언제 어디로든 출동할 수 있는 태세를 갖추고 </a:t>
          </a:r>
          <a:r>
            <a:rPr lang="en-US" altLang="ko-KR" sz="1700" b="1" dirty="0" smtClean="0"/>
            <a:t>24</a:t>
          </a:r>
          <a:r>
            <a:rPr lang="ko-KR" altLang="en-US" sz="1700" b="1" dirty="0" smtClean="0"/>
            <a:t>시간 대기</a:t>
          </a:r>
          <a:endParaRPr lang="ko-KR" altLang="en-US" sz="1700" dirty="0"/>
        </a:p>
      </dgm:t>
    </dgm:pt>
    <dgm:pt modelId="{9B7CF512-DD23-43C1-A820-12DB54A8526E}" type="parTrans" cxnId="{EE0EAB90-9D6F-4C53-8923-CAA51A5CB119}">
      <dgm:prSet/>
      <dgm:spPr/>
      <dgm:t>
        <a:bodyPr/>
        <a:lstStyle/>
        <a:p>
          <a:pPr latinLnBrk="1"/>
          <a:endParaRPr lang="ko-KR" altLang="en-US"/>
        </a:p>
      </dgm:t>
    </dgm:pt>
    <dgm:pt modelId="{3A144D97-4EA9-4F9E-B7F9-ED44F52F8C48}" type="sibTrans" cxnId="{EE0EAB90-9D6F-4C53-8923-CAA51A5CB119}">
      <dgm:prSet/>
      <dgm:spPr/>
      <dgm:t>
        <a:bodyPr/>
        <a:lstStyle/>
        <a:p>
          <a:pPr latinLnBrk="1"/>
          <a:endParaRPr lang="ko-KR" altLang="en-US"/>
        </a:p>
      </dgm:t>
    </dgm:pt>
    <dgm:pt modelId="{3B2BD8B0-0787-4650-85E0-9C89D7A50495}">
      <dgm:prSet phldrT="[텍스트]" custT="1"/>
      <dgm:spPr/>
      <dgm:t>
        <a:bodyPr lIns="180000" anchor="t" anchorCtr="0"/>
        <a:lstStyle/>
        <a:p>
          <a:pPr latinLnBrk="1"/>
          <a:r>
            <a:rPr lang="ko-KR" altLang="en-US" sz="1700" b="1" dirty="0" err="1" smtClean="0"/>
            <a:t>주된임무는</a:t>
          </a:r>
          <a:r>
            <a:rPr lang="ko-KR" altLang="en-US" sz="1700" b="1" dirty="0" smtClean="0"/>
            <a:t> 인질 구출작전이지만 </a:t>
          </a:r>
          <a:r>
            <a:rPr lang="en-US" altLang="ko-KR" sz="1700" b="1" dirty="0" smtClean="0"/>
            <a:t>VIP</a:t>
          </a:r>
          <a:r>
            <a:rPr lang="ko-KR" altLang="en-US" sz="1700" b="1" dirty="0" smtClean="0"/>
            <a:t>경호</a:t>
          </a:r>
          <a:r>
            <a:rPr lang="en-US" altLang="ko-KR" sz="1700" b="1" dirty="0" smtClean="0"/>
            <a:t>·</a:t>
          </a:r>
          <a:r>
            <a:rPr lang="ko-KR" altLang="en-US" sz="1700" b="1" dirty="0" smtClean="0"/>
            <a:t>주요 시설물에 대한 방어</a:t>
          </a:r>
          <a:r>
            <a:rPr lang="en-US" altLang="ko-KR" sz="1700" b="1" dirty="0" smtClean="0"/>
            <a:t>·</a:t>
          </a:r>
          <a:r>
            <a:rPr lang="ko-KR" altLang="en-US" sz="1700" b="1" dirty="0" err="1" smtClean="0"/>
            <a:t>극악범</a:t>
          </a:r>
          <a:r>
            <a:rPr lang="ko-KR" altLang="en-US" sz="1700" b="1" dirty="0" smtClean="0"/>
            <a:t> 호송 임무도 수행</a:t>
          </a:r>
          <a:endParaRPr lang="ko-KR" altLang="en-US" sz="1700" dirty="0"/>
        </a:p>
      </dgm:t>
    </dgm:pt>
    <dgm:pt modelId="{9E0126BC-4D4F-4F7E-8953-FA12C099A656}" type="parTrans" cxnId="{A9B067D8-9B88-496E-98F6-3A74949C5B22}">
      <dgm:prSet/>
      <dgm:spPr/>
      <dgm:t>
        <a:bodyPr/>
        <a:lstStyle/>
        <a:p>
          <a:pPr latinLnBrk="1"/>
          <a:endParaRPr lang="ko-KR" altLang="en-US"/>
        </a:p>
      </dgm:t>
    </dgm:pt>
    <dgm:pt modelId="{9715CBC9-C16B-4446-81E9-6FD4B0028F0D}" type="sibTrans" cxnId="{A9B067D8-9B88-496E-98F6-3A74949C5B22}">
      <dgm:prSet/>
      <dgm:spPr/>
      <dgm:t>
        <a:bodyPr/>
        <a:lstStyle/>
        <a:p>
          <a:pPr latinLnBrk="1"/>
          <a:endParaRPr lang="ko-KR" altLang="en-US"/>
        </a:p>
      </dgm:t>
    </dgm:pt>
    <dgm:pt modelId="{BC927A4E-2A65-4A02-9E4F-6D66FE81B983}">
      <dgm:prSet phldrT="[텍스트]" custT="1"/>
      <dgm:spPr/>
      <dgm:t>
        <a:bodyPr lIns="180000" anchor="t" anchorCtr="0"/>
        <a:lstStyle/>
        <a:p>
          <a:pPr latinLnBrk="1"/>
          <a:r>
            <a:rPr lang="ko-KR" altLang="en-US" sz="1700" b="1" dirty="0" err="1" smtClean="0"/>
            <a:t>창설이후</a:t>
          </a:r>
          <a:r>
            <a:rPr lang="ko-KR" altLang="en-US" sz="1700" b="1" dirty="0" smtClean="0"/>
            <a:t> 지금까지 작전에서 실패한 적이 없는 것으로 알려져 있음</a:t>
          </a:r>
          <a:endParaRPr lang="ko-KR" altLang="en-US" sz="1700" dirty="0"/>
        </a:p>
      </dgm:t>
    </dgm:pt>
    <dgm:pt modelId="{78C8AE0F-52ED-4B88-AD89-C56022E925C2}" type="parTrans" cxnId="{8BE084CB-3E2D-41E8-B0B2-F6C6121D2465}">
      <dgm:prSet/>
      <dgm:spPr/>
      <dgm:t>
        <a:bodyPr/>
        <a:lstStyle/>
        <a:p>
          <a:pPr latinLnBrk="1"/>
          <a:endParaRPr lang="ko-KR" altLang="en-US"/>
        </a:p>
      </dgm:t>
    </dgm:pt>
    <dgm:pt modelId="{23E33F00-B6F7-4B62-A6BF-55FBA7BCAAEE}" type="sibTrans" cxnId="{8BE084CB-3E2D-41E8-B0B2-F6C6121D2465}">
      <dgm:prSet/>
      <dgm:spPr/>
      <dgm:t>
        <a:bodyPr/>
        <a:lstStyle/>
        <a:p>
          <a:pPr latinLnBrk="1"/>
          <a:endParaRPr lang="ko-KR" altLang="en-US"/>
        </a:p>
      </dgm:t>
    </dgm:pt>
    <dgm:pt modelId="{31BDC1F6-DEA7-4EB5-9938-E3F75F8EEF5C}">
      <dgm:prSet phldrT="[텍스트]" custT="1"/>
      <dgm:spPr/>
      <dgm:t>
        <a:bodyPr lIns="180000" anchor="t" anchorCtr="0"/>
        <a:lstStyle/>
        <a:p>
          <a:pPr latinLnBrk="1"/>
          <a:r>
            <a:rPr lang="ko-KR" altLang="en-US" sz="1700" b="1" dirty="0" smtClean="0"/>
            <a:t>사우디 아라비아를 비롯한 제</a:t>
          </a:r>
          <a:r>
            <a:rPr lang="en-US" altLang="ko-KR" sz="1700" b="1" dirty="0" smtClean="0"/>
            <a:t>3</a:t>
          </a:r>
          <a:r>
            <a:rPr lang="ko-KR" altLang="en-US" sz="1700" b="1" dirty="0" smtClean="0"/>
            <a:t>세계 국가의 </a:t>
          </a:r>
          <a:r>
            <a:rPr lang="ko-KR" altLang="en-US" sz="1700" b="1" dirty="0" err="1" smtClean="0"/>
            <a:t>대테러리즘</a:t>
          </a:r>
          <a:r>
            <a:rPr lang="ko-KR" altLang="en-US" sz="1700" b="1" dirty="0" smtClean="0"/>
            <a:t> 특공대원들의 훈련을 지원</a:t>
          </a:r>
          <a:endParaRPr lang="ko-KR" altLang="en-US" sz="1700" dirty="0"/>
        </a:p>
      </dgm:t>
    </dgm:pt>
    <dgm:pt modelId="{9E0021F2-025D-46DB-93D7-99F12EF4D103}" type="parTrans" cxnId="{339CFE4C-12B9-4591-8011-34404281E24B}">
      <dgm:prSet/>
      <dgm:spPr/>
      <dgm:t>
        <a:bodyPr/>
        <a:lstStyle/>
        <a:p>
          <a:pPr latinLnBrk="1"/>
          <a:endParaRPr lang="ko-KR" altLang="en-US"/>
        </a:p>
      </dgm:t>
    </dgm:pt>
    <dgm:pt modelId="{E40E5A8D-6C99-435B-8F2B-02B3BCE45143}" type="sibTrans" cxnId="{339CFE4C-12B9-4591-8011-34404281E24B}">
      <dgm:prSet/>
      <dgm:spPr/>
      <dgm:t>
        <a:bodyPr/>
        <a:lstStyle/>
        <a:p>
          <a:pPr latinLnBrk="1"/>
          <a:endParaRPr lang="ko-KR" altLang="en-US"/>
        </a:p>
      </dgm:t>
    </dgm:pt>
    <dgm:pt modelId="{A56B4CBF-7EAD-4517-9194-9AC35C09E989}">
      <dgm:prSet phldrT="[텍스트]" custT="1"/>
      <dgm:spPr/>
      <dgm:t>
        <a:bodyPr lIns="180000"/>
        <a:lstStyle/>
        <a:p>
          <a:pPr latinLnBrk="1"/>
          <a:r>
            <a:rPr lang="ko-KR" altLang="en-US" sz="1700" b="1" dirty="0" smtClean="0"/>
            <a:t>프랑스국적을 가진 </a:t>
          </a:r>
          <a:r>
            <a:rPr lang="en-US" altLang="ko-KR" sz="1700" b="1" dirty="0" smtClean="0"/>
            <a:t>18</a:t>
          </a:r>
          <a:r>
            <a:rPr lang="ko-KR" altLang="en-US" sz="1700" b="1" dirty="0" err="1" smtClean="0"/>
            <a:t>세이상의</a:t>
          </a:r>
          <a:r>
            <a:rPr lang="ko-KR" altLang="en-US" sz="1700" b="1" dirty="0" smtClean="0"/>
            <a:t> 지원자 중 채용하여 </a:t>
          </a:r>
          <a:r>
            <a:rPr lang="en-US" altLang="ko-KR" sz="1700" b="1" dirty="0" smtClean="0"/>
            <a:t>6~8</a:t>
          </a:r>
          <a:r>
            <a:rPr lang="ko-KR" altLang="en-US" sz="1700" b="1" dirty="0" smtClean="0"/>
            <a:t>주간 훈련 후 배치</a:t>
          </a:r>
          <a:endParaRPr lang="ko-KR" altLang="en-US" sz="1700" dirty="0"/>
        </a:p>
      </dgm:t>
    </dgm:pt>
    <dgm:pt modelId="{F659F538-EA17-452F-802D-3669EBA60185}" type="parTrans" cxnId="{56D12353-D919-49B5-B57D-ABC1129FC980}">
      <dgm:prSet/>
      <dgm:spPr/>
      <dgm:t>
        <a:bodyPr/>
        <a:lstStyle/>
        <a:p>
          <a:pPr latinLnBrk="1"/>
          <a:endParaRPr lang="ko-KR" altLang="en-US"/>
        </a:p>
      </dgm:t>
    </dgm:pt>
    <dgm:pt modelId="{C80C36A6-FAEA-46FC-A1E1-2078DFBC86FF}" type="sibTrans" cxnId="{56D12353-D919-49B5-B57D-ABC1129FC980}">
      <dgm:prSet/>
      <dgm:spPr/>
      <dgm:t>
        <a:bodyPr/>
        <a:lstStyle/>
        <a:p>
          <a:pPr latinLnBrk="1"/>
          <a:endParaRPr lang="ko-KR" altLang="en-US"/>
        </a:p>
      </dgm:t>
    </dgm:pt>
    <dgm:pt modelId="{B57B9BCE-0B1F-4B63-B5CE-8AA81CB3D80F}">
      <dgm:prSet phldrT="[텍스트]" custT="1"/>
      <dgm:spPr/>
      <dgm:t>
        <a:bodyPr lIns="180000"/>
        <a:lstStyle/>
        <a:p>
          <a:pPr latinLnBrk="1"/>
          <a:r>
            <a:rPr lang="ko-KR" altLang="en-US" sz="1700" b="1" dirty="0" smtClean="0"/>
            <a:t>일반경찰업무를 지원</a:t>
          </a:r>
          <a:r>
            <a:rPr lang="en-US" altLang="ko-KR" sz="1700" b="1" dirty="0" smtClean="0"/>
            <a:t>·</a:t>
          </a:r>
          <a:r>
            <a:rPr lang="ko-KR" altLang="en-US" sz="1700" b="1" dirty="0" smtClean="0"/>
            <a:t>보조하며 약 </a:t>
          </a:r>
          <a:r>
            <a:rPr lang="en-US" altLang="ko-KR" sz="1700" b="1" dirty="0" smtClean="0"/>
            <a:t>5</a:t>
          </a:r>
          <a:r>
            <a:rPr lang="ko-KR" altLang="en-US" sz="1700" b="1" dirty="0" smtClean="0"/>
            <a:t>년</a:t>
          </a:r>
          <a:r>
            <a:rPr lang="en-US" altLang="ko-KR" sz="1700" b="1" dirty="0" smtClean="0"/>
            <a:t>(60</a:t>
          </a:r>
          <a:r>
            <a:rPr lang="ko-KR" altLang="en-US" sz="1700" b="1" dirty="0" smtClean="0"/>
            <a:t>개월</a:t>
          </a:r>
          <a:r>
            <a:rPr lang="en-US" altLang="ko-KR" sz="1700" b="1" dirty="0" smtClean="0"/>
            <a:t>)</a:t>
          </a:r>
          <a:r>
            <a:rPr lang="ko-KR" altLang="en-US" sz="1700" b="1" dirty="0" smtClean="0"/>
            <a:t>간 복무</a:t>
          </a:r>
          <a:endParaRPr lang="ko-KR" altLang="en-US" sz="1700" dirty="0"/>
        </a:p>
      </dgm:t>
    </dgm:pt>
    <dgm:pt modelId="{A2ED586C-7403-4BA0-BA6C-AAE2D3D4189C}" type="parTrans" cxnId="{CC915314-9F9D-44AB-9E4E-1169D3151AFC}">
      <dgm:prSet/>
      <dgm:spPr/>
      <dgm:t>
        <a:bodyPr/>
        <a:lstStyle/>
        <a:p>
          <a:pPr latinLnBrk="1"/>
          <a:endParaRPr lang="ko-KR" altLang="en-US"/>
        </a:p>
      </dgm:t>
    </dgm:pt>
    <dgm:pt modelId="{BD961923-BAC8-4C70-8FC5-0DA66DF82617}" type="sibTrans" cxnId="{CC915314-9F9D-44AB-9E4E-1169D3151AFC}">
      <dgm:prSet/>
      <dgm:spPr/>
      <dgm:t>
        <a:bodyPr/>
        <a:lstStyle/>
        <a:p>
          <a:pPr latinLnBrk="1"/>
          <a:endParaRPr lang="ko-KR" altLang="en-US"/>
        </a:p>
      </dgm:t>
    </dgm:pt>
    <dgm:pt modelId="{C3E2BFE2-1CED-4AAE-B5A6-083E57FC43F6}">
      <dgm:prSet phldrT="[텍스트]" custT="1"/>
      <dgm:spPr/>
      <dgm:t>
        <a:bodyPr lIns="180000"/>
        <a:lstStyle/>
        <a:p>
          <a:pPr latinLnBrk="1"/>
          <a:r>
            <a:rPr lang="ko-KR" altLang="en-US" sz="1700" b="1" dirty="0" smtClean="0"/>
            <a:t>시위진압</a:t>
          </a:r>
          <a:r>
            <a:rPr lang="en-US" altLang="ko-KR" sz="1700" b="1" dirty="0" smtClean="0"/>
            <a:t>·</a:t>
          </a:r>
          <a:r>
            <a:rPr lang="ko-KR" altLang="en-US" sz="1700" b="1" dirty="0" smtClean="0"/>
            <a:t>교통</a:t>
          </a:r>
          <a:r>
            <a:rPr lang="en-US" altLang="ko-KR" sz="1700" b="1" dirty="0" smtClean="0"/>
            <a:t>·</a:t>
          </a:r>
          <a:r>
            <a:rPr lang="ko-KR" altLang="en-US" sz="1700" b="1" dirty="0" smtClean="0"/>
            <a:t>방범 등 공공질서 유지활동을 주된 임무로 함</a:t>
          </a:r>
          <a:endParaRPr lang="ko-KR" altLang="en-US" sz="1700" dirty="0"/>
        </a:p>
      </dgm:t>
    </dgm:pt>
    <dgm:pt modelId="{7DE7EEE4-9F1E-4233-8658-9C0B5084E3F9}" type="parTrans" cxnId="{6EB551F4-0018-4D8A-910C-A5E29A820CFE}">
      <dgm:prSet/>
      <dgm:spPr/>
      <dgm:t>
        <a:bodyPr/>
        <a:lstStyle/>
        <a:p>
          <a:pPr latinLnBrk="1"/>
          <a:endParaRPr lang="ko-KR" altLang="en-US"/>
        </a:p>
      </dgm:t>
    </dgm:pt>
    <dgm:pt modelId="{DCFEAB74-7604-441A-BAA3-8095B100FDFD}" type="sibTrans" cxnId="{6EB551F4-0018-4D8A-910C-A5E29A820CFE}">
      <dgm:prSet/>
      <dgm:spPr/>
      <dgm:t>
        <a:bodyPr/>
        <a:lstStyle/>
        <a:p>
          <a:pPr latinLnBrk="1"/>
          <a:endParaRPr lang="ko-KR" altLang="en-US"/>
        </a:p>
      </dgm:t>
    </dgm:pt>
    <dgm:pt modelId="{85282EEF-5C3B-44D1-B776-FCD9F2E30E01}">
      <dgm:prSet phldrT="[텍스트]" custT="1"/>
      <dgm:spPr/>
      <dgm:t>
        <a:bodyPr lIns="180000"/>
        <a:lstStyle/>
        <a:p>
          <a:pPr latinLnBrk="1"/>
          <a:r>
            <a:rPr lang="ko-KR" altLang="en-US" sz="1700" b="1" dirty="0" smtClean="0"/>
            <a:t>우리나라의 의무경찰제도와 매우 유사한 제도</a:t>
          </a:r>
          <a:endParaRPr lang="ko-KR" altLang="en-US" sz="1700" dirty="0"/>
        </a:p>
      </dgm:t>
    </dgm:pt>
    <dgm:pt modelId="{EAFF681F-7C9D-4798-903A-5B6B57E0833A}" type="parTrans" cxnId="{3D11141E-0B46-47B1-BB39-0B4C3053AE49}">
      <dgm:prSet/>
      <dgm:spPr/>
      <dgm:t>
        <a:bodyPr/>
        <a:lstStyle/>
        <a:p>
          <a:pPr latinLnBrk="1"/>
          <a:endParaRPr lang="ko-KR" altLang="en-US"/>
        </a:p>
      </dgm:t>
    </dgm:pt>
    <dgm:pt modelId="{AE86B4B4-D9AC-4355-95E1-0ED2561E86A4}" type="sibTrans" cxnId="{3D11141E-0B46-47B1-BB39-0B4C3053AE49}">
      <dgm:prSet/>
      <dgm:spPr/>
      <dgm:t>
        <a:bodyPr/>
        <a:lstStyle/>
        <a:p>
          <a:pPr latinLnBrk="1"/>
          <a:endParaRPr lang="ko-KR" altLang="en-US"/>
        </a:p>
      </dgm:t>
    </dgm:pt>
    <dgm:pt modelId="{FBBFC78D-91C2-4D50-ACE5-E01084FA6306}">
      <dgm:prSet phldrT="[텍스트]"/>
      <dgm:spPr/>
      <dgm:t>
        <a:bodyPr lIns="180000"/>
        <a:lstStyle/>
        <a:p>
          <a:pPr latinLnBrk="1"/>
          <a:endParaRPr lang="ko-KR" altLang="en-US" sz="1600" dirty="0"/>
        </a:p>
      </dgm:t>
    </dgm:pt>
    <dgm:pt modelId="{71C3927D-3817-43D8-B101-95DF5E67FF65}" type="parTrans" cxnId="{3F52CF6C-7BA3-4790-A22D-690FEA206918}">
      <dgm:prSet/>
      <dgm:spPr/>
      <dgm:t>
        <a:bodyPr/>
        <a:lstStyle/>
        <a:p>
          <a:pPr latinLnBrk="1"/>
          <a:endParaRPr lang="ko-KR" altLang="en-US"/>
        </a:p>
      </dgm:t>
    </dgm:pt>
    <dgm:pt modelId="{84A41292-18B1-4DA6-9C55-64E6DF580FE7}" type="sibTrans" cxnId="{3F52CF6C-7BA3-4790-A22D-690FEA206918}">
      <dgm:prSet/>
      <dgm:spPr/>
      <dgm:t>
        <a:bodyPr/>
        <a:lstStyle/>
        <a:p>
          <a:pPr latinLnBrk="1"/>
          <a:endParaRPr lang="ko-KR" altLang="en-US"/>
        </a:p>
      </dgm:t>
    </dgm:pt>
    <dgm:pt modelId="{51BDE8C2-455E-4591-8CAA-0DE06223FF4A}" type="pres">
      <dgm:prSet presAssocID="{1F4B8D1F-9C6B-45AF-B586-0970E34F5FD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A74C49D-2668-4287-B402-7BC960EF7760}" type="pres">
      <dgm:prSet presAssocID="{6E291F27-5FC0-41EC-B7E0-84F1000E28C9}" presName="parentLin" presStyleCnt="0"/>
      <dgm:spPr/>
    </dgm:pt>
    <dgm:pt modelId="{A6ABF724-0849-4C0A-97F6-6A4EB05FB480}" type="pres">
      <dgm:prSet presAssocID="{6E291F27-5FC0-41EC-B7E0-84F1000E28C9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EDB8B5EA-6723-48C0-8C67-B97F2606D11C}" type="pres">
      <dgm:prSet presAssocID="{6E291F27-5FC0-41EC-B7E0-84F1000E28C9}" presName="parentText" presStyleLbl="node1" presStyleIdx="0" presStyleCnt="2" custScaleY="148289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641FBBC-436C-4CDD-AB5A-09DA9592F6C0}" type="pres">
      <dgm:prSet presAssocID="{6E291F27-5FC0-41EC-B7E0-84F1000E28C9}" presName="negativeSpace" presStyleCnt="0"/>
      <dgm:spPr/>
    </dgm:pt>
    <dgm:pt modelId="{BF0599C6-9A34-421F-8388-11316EAA74A1}" type="pres">
      <dgm:prSet presAssocID="{6E291F27-5FC0-41EC-B7E0-84F1000E28C9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BB46A6D-5C42-4837-9207-2CEBA85A62FD}" type="pres">
      <dgm:prSet presAssocID="{C8B7960B-4C63-4472-9170-607621FFA2D2}" presName="spaceBetweenRectangles" presStyleCnt="0"/>
      <dgm:spPr/>
    </dgm:pt>
    <dgm:pt modelId="{D157BCB7-DE6A-414D-B3DD-1BDD313544A5}" type="pres">
      <dgm:prSet presAssocID="{F8B17860-7405-48D0-8AD5-C468D68E3985}" presName="parentLin" presStyleCnt="0"/>
      <dgm:spPr/>
    </dgm:pt>
    <dgm:pt modelId="{91623E7B-744D-4AF4-98AB-C2F007AE002E}" type="pres">
      <dgm:prSet presAssocID="{F8B17860-7405-48D0-8AD5-C468D68E3985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05A4956A-9206-4EA8-863C-C8198B0C2091}" type="pres">
      <dgm:prSet presAssocID="{F8B17860-7405-48D0-8AD5-C468D68E3985}" presName="parentText" presStyleLbl="node1" presStyleIdx="1" presStyleCnt="2" custScaleY="149025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F63902A-D1B6-4FB4-90CA-E3602BAFABDE}" type="pres">
      <dgm:prSet presAssocID="{F8B17860-7405-48D0-8AD5-C468D68E3985}" presName="negativeSpace" presStyleCnt="0"/>
      <dgm:spPr/>
    </dgm:pt>
    <dgm:pt modelId="{F6A73865-AF18-451A-A0A5-51B239CA9F31}" type="pres">
      <dgm:prSet presAssocID="{F8B17860-7405-48D0-8AD5-C468D68E398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A9B067D8-9B88-496E-98F6-3A74949C5B22}" srcId="{6E291F27-5FC0-41EC-B7E0-84F1000E28C9}" destId="{3B2BD8B0-0787-4650-85E0-9C89D7A50495}" srcOrd="2" destOrd="0" parTransId="{9E0126BC-4D4F-4F7E-8953-FA12C099A656}" sibTransId="{9715CBC9-C16B-4446-81E9-6FD4B0028F0D}"/>
    <dgm:cxn modelId="{590D56B0-ED0C-4FFA-952F-742841D98CAE}" srcId="{1F4B8D1F-9C6B-45AF-B586-0970E34F5FD0}" destId="{6E291F27-5FC0-41EC-B7E0-84F1000E28C9}" srcOrd="0" destOrd="0" parTransId="{94858CDF-9170-4838-AB11-FA6259D245E4}" sibTransId="{C8B7960B-4C63-4472-9170-607621FFA2D2}"/>
    <dgm:cxn modelId="{18C15A6E-3944-4810-B2ED-BA5F08509F0C}" type="presOf" srcId="{85282EEF-5C3B-44D1-B776-FCD9F2E30E01}" destId="{F6A73865-AF18-451A-A0A5-51B239CA9F31}" srcOrd="0" destOrd="3" presId="urn:microsoft.com/office/officeart/2005/8/layout/list1"/>
    <dgm:cxn modelId="{4305E745-4C9A-452C-8E69-1E5C38E2964F}" type="presOf" srcId="{6E291F27-5FC0-41EC-B7E0-84F1000E28C9}" destId="{A6ABF724-0849-4C0A-97F6-6A4EB05FB480}" srcOrd="0" destOrd="0" presId="urn:microsoft.com/office/officeart/2005/8/layout/list1"/>
    <dgm:cxn modelId="{B07AD344-F8A4-4849-AEE6-D70CBD722E1A}" type="presOf" srcId="{31BDC1F6-DEA7-4EB5-9938-E3F75F8EEF5C}" destId="{BF0599C6-9A34-421F-8388-11316EAA74A1}" srcOrd="0" destOrd="4" presId="urn:microsoft.com/office/officeart/2005/8/layout/list1"/>
    <dgm:cxn modelId="{56D12353-D919-49B5-B57D-ABC1129FC980}" srcId="{F8B17860-7405-48D0-8AD5-C468D68E3985}" destId="{A56B4CBF-7EAD-4517-9194-9AC35C09E989}" srcOrd="0" destOrd="0" parTransId="{F659F538-EA17-452F-802D-3669EBA60185}" sibTransId="{C80C36A6-FAEA-46FC-A1E1-2078DFBC86FF}"/>
    <dgm:cxn modelId="{EF3D91A4-03C4-4CF1-BC8D-EAB3ADEBCD4A}" type="presOf" srcId="{FBBFC78D-91C2-4D50-ACE5-E01084FA6306}" destId="{F6A73865-AF18-451A-A0A5-51B239CA9F31}" srcOrd="0" destOrd="4" presId="urn:microsoft.com/office/officeart/2005/8/layout/list1"/>
    <dgm:cxn modelId="{339CFE4C-12B9-4591-8011-34404281E24B}" srcId="{6E291F27-5FC0-41EC-B7E0-84F1000E28C9}" destId="{31BDC1F6-DEA7-4EB5-9938-E3F75F8EEF5C}" srcOrd="4" destOrd="0" parTransId="{9E0021F2-025D-46DB-93D7-99F12EF4D103}" sibTransId="{E40E5A8D-6C99-435B-8F2B-02B3BCE45143}"/>
    <dgm:cxn modelId="{AFED9E08-FEE2-47A9-8969-B5D6A8E0BC5B}" type="presOf" srcId="{6E291F27-5FC0-41EC-B7E0-84F1000E28C9}" destId="{EDB8B5EA-6723-48C0-8C67-B97F2606D11C}" srcOrd="1" destOrd="0" presId="urn:microsoft.com/office/officeart/2005/8/layout/list1"/>
    <dgm:cxn modelId="{8BE084CB-3E2D-41E8-B0B2-F6C6121D2465}" srcId="{6E291F27-5FC0-41EC-B7E0-84F1000E28C9}" destId="{BC927A4E-2A65-4A02-9E4F-6D66FE81B983}" srcOrd="3" destOrd="0" parTransId="{78C8AE0F-52ED-4B88-AD89-C56022E925C2}" sibTransId="{23E33F00-B6F7-4B62-A6BF-55FBA7BCAAEE}"/>
    <dgm:cxn modelId="{D26190C2-DE3A-4A63-9414-EE3B54D3CBE4}" type="presOf" srcId="{F8B17860-7405-48D0-8AD5-C468D68E3985}" destId="{91623E7B-744D-4AF4-98AB-C2F007AE002E}" srcOrd="0" destOrd="0" presId="urn:microsoft.com/office/officeart/2005/8/layout/list1"/>
    <dgm:cxn modelId="{3F52CF6C-7BA3-4790-A22D-690FEA206918}" srcId="{F8B17860-7405-48D0-8AD5-C468D68E3985}" destId="{FBBFC78D-91C2-4D50-ACE5-E01084FA6306}" srcOrd="4" destOrd="0" parTransId="{71C3927D-3817-43D8-B101-95DF5E67FF65}" sibTransId="{84A41292-18B1-4DA6-9C55-64E6DF580FE7}"/>
    <dgm:cxn modelId="{04F112B5-C839-458E-B8DF-9390EAB6F4D4}" type="presOf" srcId="{1F4B8D1F-9C6B-45AF-B586-0970E34F5FD0}" destId="{51BDE8C2-455E-4591-8CAA-0DE06223FF4A}" srcOrd="0" destOrd="0" presId="urn:microsoft.com/office/officeart/2005/8/layout/list1"/>
    <dgm:cxn modelId="{A95D16FB-25BF-4580-8BD1-4FCCAE944BEA}" srcId="{1F4B8D1F-9C6B-45AF-B586-0970E34F5FD0}" destId="{F8B17860-7405-48D0-8AD5-C468D68E3985}" srcOrd="1" destOrd="0" parTransId="{65EA90FA-8508-4481-B0E6-C1BD615A7275}" sibTransId="{CF861490-2386-460A-B83C-95CAFE7A9196}"/>
    <dgm:cxn modelId="{96B2975A-C357-4851-BA78-6F85EFC2AB74}" type="presOf" srcId="{3B2BD8B0-0787-4650-85E0-9C89D7A50495}" destId="{BF0599C6-9A34-421F-8388-11316EAA74A1}" srcOrd="0" destOrd="2" presId="urn:microsoft.com/office/officeart/2005/8/layout/list1"/>
    <dgm:cxn modelId="{EE0EAB90-9D6F-4C53-8923-CAA51A5CB119}" srcId="{6E291F27-5FC0-41EC-B7E0-84F1000E28C9}" destId="{7D2C97D0-1DD3-41BF-B809-4F4EC2F01FCC}" srcOrd="1" destOrd="0" parTransId="{9B7CF512-DD23-43C1-A820-12DB54A8526E}" sibTransId="{3A144D97-4EA9-4F9E-B7F9-ED44F52F8C48}"/>
    <dgm:cxn modelId="{21B36B07-1F2F-4A59-A163-AE6951C16A07}" type="presOf" srcId="{F8B17860-7405-48D0-8AD5-C468D68E3985}" destId="{05A4956A-9206-4EA8-863C-C8198B0C2091}" srcOrd="1" destOrd="0" presId="urn:microsoft.com/office/officeart/2005/8/layout/list1"/>
    <dgm:cxn modelId="{CC915314-9F9D-44AB-9E4E-1169D3151AFC}" srcId="{F8B17860-7405-48D0-8AD5-C468D68E3985}" destId="{B57B9BCE-0B1F-4B63-B5CE-8AA81CB3D80F}" srcOrd="1" destOrd="0" parTransId="{A2ED586C-7403-4BA0-BA6C-AAE2D3D4189C}" sibTransId="{BD961923-BAC8-4C70-8FC5-0DA66DF82617}"/>
    <dgm:cxn modelId="{51E4F1B3-AFA8-4661-A10A-D55249609F22}" type="presOf" srcId="{C3E2BFE2-1CED-4AAE-B5A6-083E57FC43F6}" destId="{F6A73865-AF18-451A-A0A5-51B239CA9F31}" srcOrd="0" destOrd="2" presId="urn:microsoft.com/office/officeart/2005/8/layout/list1"/>
    <dgm:cxn modelId="{974D27A3-4A41-42FA-91ED-058A67E100BD}" type="presOf" srcId="{BC927A4E-2A65-4A02-9E4F-6D66FE81B983}" destId="{BF0599C6-9A34-421F-8388-11316EAA74A1}" srcOrd="0" destOrd="3" presId="urn:microsoft.com/office/officeart/2005/8/layout/list1"/>
    <dgm:cxn modelId="{71351FA8-2E31-42A4-AF45-A76FF9B1A6E6}" type="presOf" srcId="{7D2C97D0-1DD3-41BF-B809-4F4EC2F01FCC}" destId="{BF0599C6-9A34-421F-8388-11316EAA74A1}" srcOrd="0" destOrd="1" presId="urn:microsoft.com/office/officeart/2005/8/layout/list1"/>
    <dgm:cxn modelId="{9FFA1FEA-1ADE-44CC-96C6-0B80D884A969}" srcId="{6E291F27-5FC0-41EC-B7E0-84F1000E28C9}" destId="{BD0EF863-A3CD-45C2-AEA6-985A45C65245}" srcOrd="0" destOrd="0" parTransId="{FE20106E-5E40-4EC4-84BE-AAC92B76D6DB}" sibTransId="{17D9CB72-8C15-43BA-8316-E25ED0AAD06F}"/>
    <dgm:cxn modelId="{3D11141E-0B46-47B1-BB39-0B4C3053AE49}" srcId="{F8B17860-7405-48D0-8AD5-C468D68E3985}" destId="{85282EEF-5C3B-44D1-B776-FCD9F2E30E01}" srcOrd="3" destOrd="0" parTransId="{EAFF681F-7C9D-4798-903A-5B6B57E0833A}" sibTransId="{AE86B4B4-D9AC-4355-95E1-0ED2561E86A4}"/>
    <dgm:cxn modelId="{BF2C3AD0-4F32-45E5-B017-882F2D5581D1}" type="presOf" srcId="{A56B4CBF-7EAD-4517-9194-9AC35C09E989}" destId="{F6A73865-AF18-451A-A0A5-51B239CA9F31}" srcOrd="0" destOrd="0" presId="urn:microsoft.com/office/officeart/2005/8/layout/list1"/>
    <dgm:cxn modelId="{3AD16B85-471C-4286-B3CD-D7ABC630B518}" type="presOf" srcId="{B57B9BCE-0B1F-4B63-B5CE-8AA81CB3D80F}" destId="{F6A73865-AF18-451A-A0A5-51B239CA9F31}" srcOrd="0" destOrd="1" presId="urn:microsoft.com/office/officeart/2005/8/layout/list1"/>
    <dgm:cxn modelId="{A86343C5-47FD-4EB6-8B34-0A11047312F7}" type="presOf" srcId="{BD0EF863-A3CD-45C2-AEA6-985A45C65245}" destId="{BF0599C6-9A34-421F-8388-11316EAA74A1}" srcOrd="0" destOrd="0" presId="urn:microsoft.com/office/officeart/2005/8/layout/list1"/>
    <dgm:cxn modelId="{6EB551F4-0018-4D8A-910C-A5E29A820CFE}" srcId="{F8B17860-7405-48D0-8AD5-C468D68E3985}" destId="{C3E2BFE2-1CED-4AAE-B5A6-083E57FC43F6}" srcOrd="2" destOrd="0" parTransId="{7DE7EEE4-9F1E-4233-8658-9C0B5084E3F9}" sibTransId="{DCFEAB74-7604-441A-BAA3-8095B100FDFD}"/>
    <dgm:cxn modelId="{73E6652D-5FC4-4311-8BF3-98944C7716DE}" type="presParOf" srcId="{51BDE8C2-455E-4591-8CAA-0DE06223FF4A}" destId="{EA74C49D-2668-4287-B402-7BC960EF7760}" srcOrd="0" destOrd="0" presId="urn:microsoft.com/office/officeart/2005/8/layout/list1"/>
    <dgm:cxn modelId="{873880DD-CCC0-40BC-A1B8-2DFB87F7264B}" type="presParOf" srcId="{EA74C49D-2668-4287-B402-7BC960EF7760}" destId="{A6ABF724-0849-4C0A-97F6-6A4EB05FB480}" srcOrd="0" destOrd="0" presId="urn:microsoft.com/office/officeart/2005/8/layout/list1"/>
    <dgm:cxn modelId="{4FC33C78-7E4F-457C-9949-53640FA9B93D}" type="presParOf" srcId="{EA74C49D-2668-4287-B402-7BC960EF7760}" destId="{EDB8B5EA-6723-48C0-8C67-B97F2606D11C}" srcOrd="1" destOrd="0" presId="urn:microsoft.com/office/officeart/2005/8/layout/list1"/>
    <dgm:cxn modelId="{697EAAFB-68ED-4291-ACE0-6C7E063CCFCA}" type="presParOf" srcId="{51BDE8C2-455E-4591-8CAA-0DE06223FF4A}" destId="{D641FBBC-436C-4CDD-AB5A-09DA9592F6C0}" srcOrd="1" destOrd="0" presId="urn:microsoft.com/office/officeart/2005/8/layout/list1"/>
    <dgm:cxn modelId="{B02086E5-E29A-477F-A10D-F91400525C01}" type="presParOf" srcId="{51BDE8C2-455E-4591-8CAA-0DE06223FF4A}" destId="{BF0599C6-9A34-421F-8388-11316EAA74A1}" srcOrd="2" destOrd="0" presId="urn:microsoft.com/office/officeart/2005/8/layout/list1"/>
    <dgm:cxn modelId="{E5B743D4-A856-49AC-A7BA-0013B8618999}" type="presParOf" srcId="{51BDE8C2-455E-4591-8CAA-0DE06223FF4A}" destId="{4BB46A6D-5C42-4837-9207-2CEBA85A62FD}" srcOrd="3" destOrd="0" presId="urn:microsoft.com/office/officeart/2005/8/layout/list1"/>
    <dgm:cxn modelId="{5E33B2B4-54C9-401A-8A21-D62B778AA3F7}" type="presParOf" srcId="{51BDE8C2-455E-4591-8CAA-0DE06223FF4A}" destId="{D157BCB7-DE6A-414D-B3DD-1BDD313544A5}" srcOrd="4" destOrd="0" presId="urn:microsoft.com/office/officeart/2005/8/layout/list1"/>
    <dgm:cxn modelId="{D0BC4D41-2BF4-4346-8846-C7ADE69F5498}" type="presParOf" srcId="{D157BCB7-DE6A-414D-B3DD-1BDD313544A5}" destId="{91623E7B-744D-4AF4-98AB-C2F007AE002E}" srcOrd="0" destOrd="0" presId="urn:microsoft.com/office/officeart/2005/8/layout/list1"/>
    <dgm:cxn modelId="{645CF4DD-7149-48CF-B9DD-F80578936052}" type="presParOf" srcId="{D157BCB7-DE6A-414D-B3DD-1BDD313544A5}" destId="{05A4956A-9206-4EA8-863C-C8198B0C2091}" srcOrd="1" destOrd="0" presId="urn:microsoft.com/office/officeart/2005/8/layout/list1"/>
    <dgm:cxn modelId="{24AE5A79-E096-4830-823C-A655DE79DD99}" type="presParOf" srcId="{51BDE8C2-455E-4591-8CAA-0DE06223FF4A}" destId="{7F63902A-D1B6-4FB4-90CA-E3602BAFABDE}" srcOrd="5" destOrd="0" presId="urn:microsoft.com/office/officeart/2005/8/layout/list1"/>
    <dgm:cxn modelId="{A81A1849-FD55-4F50-8E74-A283B4A1C7EF}" type="presParOf" srcId="{51BDE8C2-455E-4591-8CAA-0DE06223FF4A}" destId="{F6A73865-AF18-451A-A0A5-51B239CA9F3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8C84CA2-68CC-49C8-AD73-1C931E247512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4AAFAB23-4FBA-4DE5-BE20-B5852BD2BDD4}">
      <dgm:prSet phldrT="[텍스트]" custT="1"/>
      <dgm:spPr/>
      <dgm:t>
        <a:bodyPr/>
        <a:lstStyle/>
        <a:p>
          <a:pPr latinLnBrk="1"/>
          <a:r>
            <a:rPr lang="ko-KR" altLang="en-US" sz="1400" dirty="0" smtClean="0"/>
            <a:t>◆ </a:t>
          </a:r>
          <a:r>
            <a:rPr lang="ko-KR" altLang="en-US" sz="1400" b="1" dirty="0" smtClean="0"/>
            <a:t>인구가 </a:t>
          </a:r>
          <a:r>
            <a:rPr lang="en-US" altLang="ko-KR" sz="1400" b="1" dirty="0" smtClean="0"/>
            <a:t>1</a:t>
          </a:r>
          <a:r>
            <a:rPr lang="ko-KR" altLang="en-US" sz="1400" b="1" dirty="0" err="1" smtClean="0"/>
            <a:t>만명</a:t>
          </a:r>
          <a:r>
            <a:rPr lang="ko-KR" altLang="en-US" sz="1400" b="1" dirty="0" smtClean="0"/>
            <a:t> 미만이거나 도시의 교외에 인구가 많지 않은 지역에 읍</a:t>
          </a:r>
          <a:r>
            <a:rPr lang="en-US" altLang="ko-KR" sz="1400" b="1" dirty="0" smtClean="0"/>
            <a:t>·</a:t>
          </a:r>
          <a:r>
            <a:rPr lang="ko-KR" altLang="en-US" sz="1400" b="1" dirty="0" smtClean="0"/>
            <a:t>면장이 자치단체 내의 공공의 안전과 질서 유지를 위하여 설치</a:t>
          </a:r>
          <a:endParaRPr lang="ko-KR" altLang="en-US" sz="1400" dirty="0"/>
        </a:p>
      </dgm:t>
    </dgm:pt>
    <dgm:pt modelId="{BA1DBAD0-1B93-4DED-BC6E-4EE813738F24}" type="parTrans" cxnId="{9512D6CA-69E3-4EC2-81A7-A88B2472AA03}">
      <dgm:prSet/>
      <dgm:spPr/>
      <dgm:t>
        <a:bodyPr/>
        <a:lstStyle/>
        <a:p>
          <a:pPr latinLnBrk="1"/>
          <a:endParaRPr lang="ko-KR" altLang="en-US"/>
        </a:p>
      </dgm:t>
    </dgm:pt>
    <dgm:pt modelId="{B692CFA2-4A2F-48B9-98EB-3D246AFC0DCC}" type="sibTrans" cxnId="{9512D6CA-69E3-4EC2-81A7-A88B2472AA03}">
      <dgm:prSet/>
      <dgm:spPr/>
      <dgm:t>
        <a:bodyPr/>
        <a:lstStyle/>
        <a:p>
          <a:pPr latinLnBrk="1"/>
          <a:endParaRPr lang="ko-KR" altLang="en-US"/>
        </a:p>
      </dgm:t>
    </dgm:pt>
    <dgm:pt modelId="{E40F63CA-5A9D-4677-84D7-5D372291535C}">
      <dgm:prSet phldrT="[텍스트]"/>
      <dgm:spPr/>
      <dgm:t>
        <a:bodyPr/>
        <a:lstStyle/>
        <a:p>
          <a:pPr latinLnBrk="1"/>
          <a:r>
            <a:rPr lang="ko-KR" altLang="en-US" dirty="0" smtClean="0"/>
            <a:t>◆ </a:t>
          </a:r>
          <a:r>
            <a:rPr lang="en-US" altLang="ko-KR" b="1" dirty="0" smtClean="0"/>
            <a:t>1996</a:t>
          </a:r>
          <a:r>
            <a:rPr lang="ko-KR" altLang="en-US" b="1" dirty="0" smtClean="0"/>
            <a:t>년부터는 인구 </a:t>
          </a:r>
          <a:r>
            <a:rPr lang="en-US" altLang="ko-KR" b="1" dirty="0" smtClean="0"/>
            <a:t>2</a:t>
          </a:r>
          <a:r>
            <a:rPr lang="ko-KR" altLang="en-US" b="1" dirty="0" err="1" smtClean="0"/>
            <a:t>만명</a:t>
          </a:r>
          <a:r>
            <a:rPr lang="ko-KR" altLang="en-US" b="1" dirty="0" smtClean="0"/>
            <a:t> 이상의 시나 </a:t>
          </a:r>
          <a:r>
            <a:rPr lang="ko-KR" altLang="en-US" b="1" dirty="0" err="1" smtClean="0"/>
            <a:t>코뮌에서도</a:t>
          </a:r>
          <a:r>
            <a:rPr lang="ko-KR" altLang="en-US" b="1" dirty="0" smtClean="0"/>
            <a:t> 치안상 필요에 따라 행정경찰 분야의 자치경찰의 설립을 허용</a:t>
          </a:r>
          <a:r>
            <a:rPr lang="en-US" altLang="ko-KR" b="1" dirty="0" smtClean="0"/>
            <a:t>. </a:t>
          </a:r>
          <a:r>
            <a:rPr lang="ko-KR" altLang="en-US" b="1" dirty="0" smtClean="0"/>
            <a:t>그러나 실제 치안유지는 </a:t>
          </a:r>
          <a:r>
            <a:rPr lang="ko-KR" altLang="en-US" b="1" dirty="0" err="1" smtClean="0"/>
            <a:t>군경찰에</a:t>
          </a:r>
          <a:r>
            <a:rPr lang="ko-KR" altLang="en-US" b="1" dirty="0" smtClean="0"/>
            <a:t> 의하여 수행 되어 지고 있음</a:t>
          </a:r>
          <a:endParaRPr lang="ko-KR" altLang="en-US" dirty="0"/>
        </a:p>
      </dgm:t>
    </dgm:pt>
    <dgm:pt modelId="{6B915134-33F2-4A2A-9761-962FE3C13ADF}" type="parTrans" cxnId="{F78A865F-B9F7-452E-9291-8DD0F3473F64}">
      <dgm:prSet/>
      <dgm:spPr/>
      <dgm:t>
        <a:bodyPr/>
        <a:lstStyle/>
        <a:p>
          <a:pPr latinLnBrk="1"/>
          <a:endParaRPr lang="ko-KR" altLang="en-US"/>
        </a:p>
      </dgm:t>
    </dgm:pt>
    <dgm:pt modelId="{34296AF7-7852-4188-94D2-47227838C5E4}" type="sibTrans" cxnId="{F78A865F-B9F7-452E-9291-8DD0F3473F64}">
      <dgm:prSet/>
      <dgm:spPr/>
      <dgm:t>
        <a:bodyPr/>
        <a:lstStyle/>
        <a:p>
          <a:pPr latinLnBrk="1"/>
          <a:endParaRPr lang="ko-KR" altLang="en-US"/>
        </a:p>
      </dgm:t>
    </dgm:pt>
    <dgm:pt modelId="{62BF3CC6-2C19-4480-A391-54D07D78CC09}">
      <dgm:prSet phldrT="[텍스트]" custT="1"/>
      <dgm:spPr/>
      <dgm:t>
        <a:bodyPr/>
        <a:lstStyle/>
        <a:p>
          <a:pPr latinLnBrk="1"/>
          <a:r>
            <a:rPr lang="ko-KR" altLang="en-US" sz="1400" dirty="0" smtClean="0"/>
            <a:t>◆ </a:t>
          </a:r>
          <a:r>
            <a:rPr lang="ko-KR" altLang="en-US" sz="1400" b="1" dirty="0" smtClean="0"/>
            <a:t>자치경찰의 설치는 원칙적으로 읍</a:t>
          </a:r>
          <a:r>
            <a:rPr lang="en-US" altLang="ko-KR" sz="1400" b="1" dirty="0" smtClean="0"/>
            <a:t>·</a:t>
          </a:r>
          <a:r>
            <a:rPr lang="ko-KR" altLang="en-US" sz="1400" b="1" smtClean="0"/>
            <a:t>면장의 </a:t>
          </a:r>
          <a:r>
            <a:rPr lang="ko-KR" altLang="en-US" sz="1400" b="1" dirty="0" smtClean="0"/>
            <a:t>권한으로써 의무적 설치가 아니라 해당 자치단체의 필요성과 재정적 능력에 따라 선택적으로 구성</a:t>
          </a:r>
          <a:endParaRPr lang="ko-KR" altLang="en-US" sz="1400" dirty="0"/>
        </a:p>
      </dgm:t>
    </dgm:pt>
    <dgm:pt modelId="{D0CDF8FE-46FA-4D6D-93F5-DAAFB407F77A}" type="parTrans" cxnId="{D40E4A86-48D1-4943-8B25-D317BC0DC588}">
      <dgm:prSet/>
      <dgm:spPr/>
      <dgm:t>
        <a:bodyPr/>
        <a:lstStyle/>
        <a:p>
          <a:pPr latinLnBrk="1"/>
          <a:endParaRPr lang="ko-KR" altLang="en-US"/>
        </a:p>
      </dgm:t>
    </dgm:pt>
    <dgm:pt modelId="{F114C20E-9EBC-49BF-959A-2C9A916A2358}" type="sibTrans" cxnId="{D40E4A86-48D1-4943-8B25-D317BC0DC588}">
      <dgm:prSet/>
      <dgm:spPr/>
      <dgm:t>
        <a:bodyPr/>
        <a:lstStyle/>
        <a:p>
          <a:pPr latinLnBrk="1"/>
          <a:endParaRPr lang="ko-KR" altLang="en-US"/>
        </a:p>
      </dgm:t>
    </dgm:pt>
    <dgm:pt modelId="{2CFEBFC5-C992-4527-A6CC-6971C4D79E74}">
      <dgm:prSet phldrT="[텍스트]" custT="1"/>
      <dgm:spPr/>
      <dgm:t>
        <a:bodyPr/>
        <a:lstStyle/>
        <a:p>
          <a:pPr latinLnBrk="1"/>
          <a:r>
            <a:rPr lang="ko-KR" altLang="en-US" sz="1400" dirty="0" smtClean="0"/>
            <a:t>◆ </a:t>
          </a:r>
          <a:r>
            <a:rPr lang="ko-KR" altLang="en-US" sz="1400" b="1" dirty="0" smtClean="0"/>
            <a:t>읍</a:t>
          </a:r>
          <a:r>
            <a:rPr lang="en-US" altLang="ko-KR" sz="1400" b="1" dirty="0" smtClean="0"/>
            <a:t>·</a:t>
          </a:r>
          <a:r>
            <a:rPr lang="ko-KR" altLang="en-US" sz="1400" b="1" dirty="0" smtClean="0"/>
            <a:t>면장의 책임하에 두지만</a:t>
          </a:r>
          <a:r>
            <a:rPr lang="en-US" altLang="ko-KR" sz="1400" b="1" dirty="0" smtClean="0"/>
            <a:t>, </a:t>
          </a:r>
          <a:r>
            <a:rPr lang="ko-KR" altLang="en-US" sz="1400" b="1" dirty="0" smtClean="0"/>
            <a:t>도지사가 지휘</a:t>
          </a:r>
          <a:r>
            <a:rPr lang="en-US" altLang="ko-KR" sz="1400" b="1" dirty="0" smtClean="0"/>
            <a:t>·</a:t>
          </a:r>
          <a:r>
            <a:rPr lang="ko-KR" altLang="en-US" sz="1400" b="1" dirty="0" smtClean="0"/>
            <a:t>감독권을 가지고 있으며</a:t>
          </a:r>
          <a:r>
            <a:rPr lang="en-US" altLang="ko-KR" sz="1400" b="1" dirty="0" smtClean="0"/>
            <a:t>, </a:t>
          </a:r>
          <a:r>
            <a:rPr lang="ko-KR" altLang="en-US" sz="1400" b="1" dirty="0" smtClean="0"/>
            <a:t>읍</a:t>
          </a:r>
          <a:r>
            <a:rPr lang="en-US" altLang="ko-KR" sz="1400" b="1" dirty="0" smtClean="0"/>
            <a:t>·</a:t>
          </a:r>
          <a:r>
            <a:rPr lang="ko-KR" altLang="en-US" sz="1400" b="1" dirty="0" smtClean="0"/>
            <a:t>면장은 도지사의 감독을 받아서 자치체 경찰을 지휘</a:t>
          </a:r>
          <a:r>
            <a:rPr lang="en-US" altLang="ko-KR" sz="1400" b="1" dirty="0" smtClean="0"/>
            <a:t>·</a:t>
          </a:r>
          <a:r>
            <a:rPr lang="ko-KR" altLang="en-US" sz="1400" b="1" dirty="0" smtClean="0"/>
            <a:t>감독 함</a:t>
          </a:r>
          <a:endParaRPr lang="ko-KR" altLang="en-US" sz="1400" dirty="0"/>
        </a:p>
      </dgm:t>
    </dgm:pt>
    <dgm:pt modelId="{87320C96-1BD5-44F4-8581-BC94305A56A7}" type="parTrans" cxnId="{FA8B5552-C949-4294-ADEB-DC4DBDE00480}">
      <dgm:prSet/>
      <dgm:spPr/>
      <dgm:t>
        <a:bodyPr/>
        <a:lstStyle/>
        <a:p>
          <a:pPr latinLnBrk="1"/>
          <a:endParaRPr lang="ko-KR" altLang="en-US"/>
        </a:p>
      </dgm:t>
    </dgm:pt>
    <dgm:pt modelId="{27C5B958-549E-4D29-ADF9-669CCCA21697}" type="sibTrans" cxnId="{FA8B5552-C949-4294-ADEB-DC4DBDE00480}">
      <dgm:prSet/>
      <dgm:spPr/>
      <dgm:t>
        <a:bodyPr/>
        <a:lstStyle/>
        <a:p>
          <a:pPr latinLnBrk="1"/>
          <a:endParaRPr lang="ko-KR" altLang="en-US"/>
        </a:p>
      </dgm:t>
    </dgm:pt>
    <dgm:pt modelId="{946D27BB-1CAF-4E42-897F-D35E423F0205}">
      <dgm:prSet phldrT="[텍스트]" custT="1"/>
      <dgm:spPr/>
      <dgm:t>
        <a:bodyPr/>
        <a:lstStyle/>
        <a:p>
          <a:pPr latinLnBrk="1"/>
          <a:r>
            <a:rPr lang="ko-KR" altLang="en-US" sz="1400" dirty="0" smtClean="0"/>
            <a:t>◆ </a:t>
          </a:r>
          <a:r>
            <a:rPr lang="ko-KR" altLang="en-US" sz="1400" b="1" dirty="0" smtClean="0"/>
            <a:t>형사소송법에 의해 자치단체장과 </a:t>
          </a:r>
          <a:r>
            <a:rPr lang="ko-KR" altLang="en-US" sz="1400" b="1" dirty="0" err="1" smtClean="0"/>
            <a:t>부자치단체장에게는</a:t>
          </a:r>
          <a:r>
            <a:rPr lang="ko-KR" altLang="en-US" sz="1400" b="1" dirty="0" smtClean="0"/>
            <a:t> 사법경찰권이 부여되며 자치경찰은 사법경찰보조자로서 사법경찰관 보좌</a:t>
          </a:r>
          <a:r>
            <a:rPr lang="en-US" altLang="ko-KR" sz="1400" b="1" dirty="0" smtClean="0"/>
            <a:t>, </a:t>
          </a:r>
          <a:r>
            <a:rPr lang="ko-KR" altLang="en-US" sz="1400" b="1" dirty="0" smtClean="0"/>
            <a:t>범죄정보수집 등 제한된 범위에서 사법경찰권을 행사</a:t>
          </a:r>
          <a:endParaRPr lang="ko-KR" altLang="en-US" sz="1400" dirty="0"/>
        </a:p>
      </dgm:t>
    </dgm:pt>
    <dgm:pt modelId="{1164483D-EFC6-4A43-867C-CC8B5A4E178D}" type="parTrans" cxnId="{B1DED43E-35CD-49CA-BC77-26EB5E3787B4}">
      <dgm:prSet/>
      <dgm:spPr/>
      <dgm:t>
        <a:bodyPr/>
        <a:lstStyle/>
        <a:p>
          <a:pPr latinLnBrk="1"/>
          <a:endParaRPr lang="ko-KR" altLang="en-US"/>
        </a:p>
      </dgm:t>
    </dgm:pt>
    <dgm:pt modelId="{6411A661-EF53-451B-A1A5-115EBD9207C3}" type="sibTrans" cxnId="{B1DED43E-35CD-49CA-BC77-26EB5E3787B4}">
      <dgm:prSet/>
      <dgm:spPr/>
      <dgm:t>
        <a:bodyPr/>
        <a:lstStyle/>
        <a:p>
          <a:pPr latinLnBrk="1"/>
          <a:endParaRPr lang="ko-KR" altLang="en-US"/>
        </a:p>
      </dgm:t>
    </dgm:pt>
    <dgm:pt modelId="{F8A79C4C-59C3-45D0-9BB6-BDE1724539B5}">
      <dgm:prSet phldrT="[텍스트]" custT="1"/>
      <dgm:spPr/>
      <dgm:t>
        <a:bodyPr/>
        <a:lstStyle/>
        <a:p>
          <a:pPr latinLnBrk="1"/>
          <a:r>
            <a:rPr lang="ko-KR" altLang="en-US" sz="1500" dirty="0" smtClean="0"/>
            <a:t>◆ </a:t>
          </a:r>
          <a:r>
            <a:rPr lang="ko-KR" altLang="en-US" sz="1500" b="1" dirty="0" smtClean="0"/>
            <a:t>국립경찰과 자치경찰은 담당업무가 명확히 구분되어 있어 양자간에 충돌이 없다</a:t>
          </a:r>
          <a:endParaRPr lang="ko-KR" altLang="en-US" sz="1500" dirty="0"/>
        </a:p>
      </dgm:t>
    </dgm:pt>
    <dgm:pt modelId="{F6A13978-55D1-4AF8-9E05-06ECDDE78D2E}" type="parTrans" cxnId="{AA005511-E8C0-4FED-B305-2C884D32539C}">
      <dgm:prSet/>
      <dgm:spPr/>
      <dgm:t>
        <a:bodyPr/>
        <a:lstStyle/>
        <a:p>
          <a:pPr latinLnBrk="1"/>
          <a:endParaRPr lang="ko-KR" altLang="en-US"/>
        </a:p>
      </dgm:t>
    </dgm:pt>
    <dgm:pt modelId="{BAC96458-ACCD-4E64-A77D-86E059F12038}" type="sibTrans" cxnId="{AA005511-E8C0-4FED-B305-2C884D32539C}">
      <dgm:prSet/>
      <dgm:spPr/>
      <dgm:t>
        <a:bodyPr/>
        <a:lstStyle/>
        <a:p>
          <a:pPr latinLnBrk="1"/>
          <a:endParaRPr lang="ko-KR" altLang="en-US"/>
        </a:p>
      </dgm:t>
    </dgm:pt>
    <dgm:pt modelId="{8F6686AC-CA79-4B67-BD2D-A11E100877D0}" type="pres">
      <dgm:prSet presAssocID="{88C84CA2-68CC-49C8-AD73-1C931E2475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8B1852D-2824-479F-87D4-AAE25B98BAA0}" type="pres">
      <dgm:prSet presAssocID="{4AAFAB23-4FBA-4DE5-BE20-B5852BD2BDD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3F9F364-D7F3-4CEF-ADA1-F3B69C19FFA9}" type="pres">
      <dgm:prSet presAssocID="{B692CFA2-4A2F-48B9-98EB-3D246AFC0DCC}" presName="spacer" presStyleCnt="0"/>
      <dgm:spPr/>
    </dgm:pt>
    <dgm:pt modelId="{CD10F391-BFBF-463E-AE8F-E3334901718F}" type="pres">
      <dgm:prSet presAssocID="{E40F63CA-5A9D-4677-84D7-5D372291535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3AEE636-70A4-4C8F-B6C9-F4FF9108FC06}" type="pres">
      <dgm:prSet presAssocID="{34296AF7-7852-4188-94D2-47227838C5E4}" presName="spacer" presStyleCnt="0"/>
      <dgm:spPr/>
    </dgm:pt>
    <dgm:pt modelId="{623D7482-9D6C-4144-BC8E-CA7B84897AD2}" type="pres">
      <dgm:prSet presAssocID="{62BF3CC6-2C19-4480-A391-54D07D78CC09}" presName="parentText" presStyleLbl="node1" presStyleIdx="2" presStyleCnt="6" custScaleY="9719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BF4DA38-5605-47DA-ADB3-F6869D63808B}" type="pres">
      <dgm:prSet presAssocID="{F114C20E-9EBC-49BF-959A-2C9A916A2358}" presName="spacer" presStyleCnt="0"/>
      <dgm:spPr/>
    </dgm:pt>
    <dgm:pt modelId="{8C81ABFF-5E20-4CAF-B2D2-4C9C5DACE522}" type="pres">
      <dgm:prSet presAssocID="{2CFEBFC5-C992-4527-A6CC-6971C4D79E74}" presName="parentText" presStyleLbl="node1" presStyleIdx="3" presStyleCnt="6" custScaleY="11103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FEFFB3C-853F-4E14-BCAE-2F8D13985BAE}" type="pres">
      <dgm:prSet presAssocID="{27C5B958-549E-4D29-ADF9-669CCCA21697}" presName="spacer" presStyleCnt="0"/>
      <dgm:spPr/>
    </dgm:pt>
    <dgm:pt modelId="{7999899E-B7FF-44BF-A1D1-437A4B71AF7F}" type="pres">
      <dgm:prSet presAssocID="{946D27BB-1CAF-4E42-897F-D35E423F0205}" presName="parentText" presStyleLbl="node1" presStyleIdx="4" presStyleCnt="6" custScaleY="10266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2EAE417-1125-425D-B228-B892B02A05E0}" type="pres">
      <dgm:prSet presAssocID="{6411A661-EF53-451B-A1A5-115EBD9207C3}" presName="spacer" presStyleCnt="0"/>
      <dgm:spPr/>
    </dgm:pt>
    <dgm:pt modelId="{38E50A70-670C-4F66-97DC-17719AF18DF6}" type="pres">
      <dgm:prSet presAssocID="{F8A79C4C-59C3-45D0-9BB6-BDE1724539B5}" presName="parentText" presStyleLbl="node1" presStyleIdx="5" presStyleCnt="6" custScaleY="7503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B1DED43E-35CD-49CA-BC77-26EB5E3787B4}" srcId="{88C84CA2-68CC-49C8-AD73-1C931E247512}" destId="{946D27BB-1CAF-4E42-897F-D35E423F0205}" srcOrd="4" destOrd="0" parTransId="{1164483D-EFC6-4A43-867C-CC8B5A4E178D}" sibTransId="{6411A661-EF53-451B-A1A5-115EBD9207C3}"/>
    <dgm:cxn modelId="{6AB73617-187C-4497-B366-D321A39FC806}" type="presOf" srcId="{4AAFAB23-4FBA-4DE5-BE20-B5852BD2BDD4}" destId="{08B1852D-2824-479F-87D4-AAE25B98BAA0}" srcOrd="0" destOrd="0" presId="urn:microsoft.com/office/officeart/2005/8/layout/vList2"/>
    <dgm:cxn modelId="{D4133E83-0558-4B2B-ACDF-1739E06E792A}" type="presOf" srcId="{946D27BB-1CAF-4E42-897F-D35E423F0205}" destId="{7999899E-B7FF-44BF-A1D1-437A4B71AF7F}" srcOrd="0" destOrd="0" presId="urn:microsoft.com/office/officeart/2005/8/layout/vList2"/>
    <dgm:cxn modelId="{3F35E49B-95D4-4884-8E7B-BDEB2FD39819}" type="presOf" srcId="{62BF3CC6-2C19-4480-A391-54D07D78CC09}" destId="{623D7482-9D6C-4144-BC8E-CA7B84897AD2}" srcOrd="0" destOrd="0" presId="urn:microsoft.com/office/officeart/2005/8/layout/vList2"/>
    <dgm:cxn modelId="{FB110B3B-7E3B-4411-BAD1-B35278219CD9}" type="presOf" srcId="{2CFEBFC5-C992-4527-A6CC-6971C4D79E74}" destId="{8C81ABFF-5E20-4CAF-B2D2-4C9C5DACE522}" srcOrd="0" destOrd="0" presId="urn:microsoft.com/office/officeart/2005/8/layout/vList2"/>
    <dgm:cxn modelId="{AA005511-E8C0-4FED-B305-2C884D32539C}" srcId="{88C84CA2-68CC-49C8-AD73-1C931E247512}" destId="{F8A79C4C-59C3-45D0-9BB6-BDE1724539B5}" srcOrd="5" destOrd="0" parTransId="{F6A13978-55D1-4AF8-9E05-06ECDDE78D2E}" sibTransId="{BAC96458-ACCD-4E64-A77D-86E059F12038}"/>
    <dgm:cxn modelId="{FA8B5552-C949-4294-ADEB-DC4DBDE00480}" srcId="{88C84CA2-68CC-49C8-AD73-1C931E247512}" destId="{2CFEBFC5-C992-4527-A6CC-6971C4D79E74}" srcOrd="3" destOrd="0" parTransId="{87320C96-1BD5-44F4-8581-BC94305A56A7}" sibTransId="{27C5B958-549E-4D29-ADF9-669CCCA21697}"/>
    <dgm:cxn modelId="{F78A865F-B9F7-452E-9291-8DD0F3473F64}" srcId="{88C84CA2-68CC-49C8-AD73-1C931E247512}" destId="{E40F63CA-5A9D-4677-84D7-5D372291535C}" srcOrd="1" destOrd="0" parTransId="{6B915134-33F2-4A2A-9761-962FE3C13ADF}" sibTransId="{34296AF7-7852-4188-94D2-47227838C5E4}"/>
    <dgm:cxn modelId="{9512D6CA-69E3-4EC2-81A7-A88B2472AA03}" srcId="{88C84CA2-68CC-49C8-AD73-1C931E247512}" destId="{4AAFAB23-4FBA-4DE5-BE20-B5852BD2BDD4}" srcOrd="0" destOrd="0" parTransId="{BA1DBAD0-1B93-4DED-BC6E-4EE813738F24}" sibTransId="{B692CFA2-4A2F-48B9-98EB-3D246AFC0DCC}"/>
    <dgm:cxn modelId="{D40E4A86-48D1-4943-8B25-D317BC0DC588}" srcId="{88C84CA2-68CC-49C8-AD73-1C931E247512}" destId="{62BF3CC6-2C19-4480-A391-54D07D78CC09}" srcOrd="2" destOrd="0" parTransId="{D0CDF8FE-46FA-4D6D-93F5-DAAFB407F77A}" sibTransId="{F114C20E-9EBC-49BF-959A-2C9A916A2358}"/>
    <dgm:cxn modelId="{2864EF97-0D42-4107-8CD6-CBDA2CF87DA8}" type="presOf" srcId="{F8A79C4C-59C3-45D0-9BB6-BDE1724539B5}" destId="{38E50A70-670C-4F66-97DC-17719AF18DF6}" srcOrd="0" destOrd="0" presId="urn:microsoft.com/office/officeart/2005/8/layout/vList2"/>
    <dgm:cxn modelId="{A8578DED-21D5-4EDF-ACBB-CB4DCCD15864}" type="presOf" srcId="{88C84CA2-68CC-49C8-AD73-1C931E247512}" destId="{8F6686AC-CA79-4B67-BD2D-A11E100877D0}" srcOrd="0" destOrd="0" presId="urn:microsoft.com/office/officeart/2005/8/layout/vList2"/>
    <dgm:cxn modelId="{4A97DDA5-753D-4E15-B8FF-E5C3C230A9D1}" type="presOf" srcId="{E40F63CA-5A9D-4677-84D7-5D372291535C}" destId="{CD10F391-BFBF-463E-AE8F-E3334901718F}" srcOrd="0" destOrd="0" presId="urn:microsoft.com/office/officeart/2005/8/layout/vList2"/>
    <dgm:cxn modelId="{3DCEAF0B-161B-4874-A6D3-512189549BE4}" type="presParOf" srcId="{8F6686AC-CA79-4B67-BD2D-A11E100877D0}" destId="{08B1852D-2824-479F-87D4-AAE25B98BAA0}" srcOrd="0" destOrd="0" presId="urn:microsoft.com/office/officeart/2005/8/layout/vList2"/>
    <dgm:cxn modelId="{CC20D7E1-ABF2-4274-90E2-3080F9DE5A70}" type="presParOf" srcId="{8F6686AC-CA79-4B67-BD2D-A11E100877D0}" destId="{E3F9F364-D7F3-4CEF-ADA1-F3B69C19FFA9}" srcOrd="1" destOrd="0" presId="urn:microsoft.com/office/officeart/2005/8/layout/vList2"/>
    <dgm:cxn modelId="{8943CECE-DE32-4F68-92DE-B4EFD5D112FF}" type="presParOf" srcId="{8F6686AC-CA79-4B67-BD2D-A11E100877D0}" destId="{CD10F391-BFBF-463E-AE8F-E3334901718F}" srcOrd="2" destOrd="0" presId="urn:microsoft.com/office/officeart/2005/8/layout/vList2"/>
    <dgm:cxn modelId="{E2FD819F-9A1A-4C27-B696-976CC9E03828}" type="presParOf" srcId="{8F6686AC-CA79-4B67-BD2D-A11E100877D0}" destId="{13AEE636-70A4-4C8F-B6C9-F4FF9108FC06}" srcOrd="3" destOrd="0" presId="urn:microsoft.com/office/officeart/2005/8/layout/vList2"/>
    <dgm:cxn modelId="{C2649456-2543-45F0-A04D-8FE3EE1B8DE4}" type="presParOf" srcId="{8F6686AC-CA79-4B67-BD2D-A11E100877D0}" destId="{623D7482-9D6C-4144-BC8E-CA7B84897AD2}" srcOrd="4" destOrd="0" presId="urn:microsoft.com/office/officeart/2005/8/layout/vList2"/>
    <dgm:cxn modelId="{B2E77498-B699-4BE1-9945-5846C9AD8432}" type="presParOf" srcId="{8F6686AC-CA79-4B67-BD2D-A11E100877D0}" destId="{BBF4DA38-5605-47DA-ADB3-F6869D63808B}" srcOrd="5" destOrd="0" presId="urn:microsoft.com/office/officeart/2005/8/layout/vList2"/>
    <dgm:cxn modelId="{C9DEA083-4886-49CE-98FF-6FF1E0AC406C}" type="presParOf" srcId="{8F6686AC-CA79-4B67-BD2D-A11E100877D0}" destId="{8C81ABFF-5E20-4CAF-B2D2-4C9C5DACE522}" srcOrd="6" destOrd="0" presId="urn:microsoft.com/office/officeart/2005/8/layout/vList2"/>
    <dgm:cxn modelId="{B3525687-D012-4C66-AEF0-E0C8346EAF36}" type="presParOf" srcId="{8F6686AC-CA79-4B67-BD2D-A11E100877D0}" destId="{1FEFFB3C-853F-4E14-BCAE-2F8D13985BAE}" srcOrd="7" destOrd="0" presId="urn:microsoft.com/office/officeart/2005/8/layout/vList2"/>
    <dgm:cxn modelId="{D6E811C2-EB3F-41F5-A66A-45AFB74A9F23}" type="presParOf" srcId="{8F6686AC-CA79-4B67-BD2D-A11E100877D0}" destId="{7999899E-B7FF-44BF-A1D1-437A4B71AF7F}" srcOrd="8" destOrd="0" presId="urn:microsoft.com/office/officeart/2005/8/layout/vList2"/>
    <dgm:cxn modelId="{10586F84-6FED-4004-A5B9-B1E6A6DFD246}" type="presParOf" srcId="{8F6686AC-CA79-4B67-BD2D-A11E100877D0}" destId="{02EAE417-1125-425D-B228-B892B02A05E0}" srcOrd="9" destOrd="0" presId="urn:microsoft.com/office/officeart/2005/8/layout/vList2"/>
    <dgm:cxn modelId="{CA5CFD0D-315E-4DCF-AE44-F7BFBDA290A7}" type="presParOf" srcId="{8F6686AC-CA79-4B67-BD2D-A11E100877D0}" destId="{38E50A70-670C-4F66-97DC-17719AF18DF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3D378C7-D69C-4101-A453-28D14F3997FC}" type="doc">
      <dgm:prSet loTypeId="urn:microsoft.com/office/officeart/2005/8/layout/vList2" loCatId="list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pPr latinLnBrk="1"/>
          <a:endParaRPr lang="ko-KR" altLang="en-US"/>
        </a:p>
      </dgm:t>
    </dgm:pt>
    <dgm:pt modelId="{A371DCC8-8F6B-4167-8143-DE1CFFE0E0B1}">
      <dgm:prSet phldrT="[텍스트]" custT="1"/>
      <dgm:spPr/>
      <dgm:t>
        <a:bodyPr/>
        <a:lstStyle/>
        <a:p>
          <a:pPr latinLnBrk="1"/>
          <a:r>
            <a:rPr lang="ko-KR" altLang="en-US" sz="1700" b="0" dirty="0" smtClean="0"/>
            <a:t>프랑스 경찰 계급은 과거에는 </a:t>
          </a:r>
          <a:r>
            <a:rPr lang="en-US" altLang="ko-KR" sz="1700" b="0" dirty="0" smtClean="0"/>
            <a:t>A,B,C,D,E,F</a:t>
          </a:r>
          <a:r>
            <a:rPr lang="ko-KR" altLang="en-US" sz="1700" b="0" dirty="0" smtClean="0"/>
            <a:t>의 </a:t>
          </a:r>
          <a:r>
            <a:rPr lang="en-US" altLang="ko-KR" sz="1700" b="0" dirty="0" smtClean="0"/>
            <a:t>6</a:t>
          </a:r>
          <a:r>
            <a:rPr lang="ko-KR" altLang="en-US" sz="1700" b="0" dirty="0" smtClean="0"/>
            <a:t>그룹으로 나누었지만 </a:t>
          </a:r>
          <a:r>
            <a:rPr lang="en-US" altLang="ko-KR" sz="1700" b="0" dirty="0" smtClean="0"/>
            <a:t>1999</a:t>
          </a:r>
          <a:r>
            <a:rPr lang="ko-KR" altLang="en-US" sz="1700" b="0" dirty="0" smtClean="0"/>
            <a:t>년부터는 과거의 </a:t>
          </a:r>
          <a:r>
            <a:rPr lang="en-US" altLang="ko-KR" sz="1700" b="0" dirty="0" smtClean="0"/>
            <a:t>6</a:t>
          </a:r>
          <a:r>
            <a:rPr lang="ko-KR" altLang="en-US" sz="1700" b="0" dirty="0" smtClean="0"/>
            <a:t>그룹을 </a:t>
          </a:r>
          <a:r>
            <a:rPr lang="en-US" altLang="ko-KR" sz="1700" b="0" dirty="0" smtClean="0"/>
            <a:t>3</a:t>
          </a:r>
          <a:r>
            <a:rPr lang="ko-KR" altLang="en-US" sz="1700" b="0" dirty="0" smtClean="0"/>
            <a:t>그룹으로 단순화하여 집행그룹</a:t>
          </a:r>
          <a:r>
            <a:rPr lang="en-US" altLang="ko-KR" sz="1700" b="0" dirty="0" smtClean="0"/>
            <a:t>, </a:t>
          </a:r>
          <a:r>
            <a:rPr lang="ko-KR" altLang="en-US" sz="1700" b="0" dirty="0" smtClean="0"/>
            <a:t>명령그룹</a:t>
          </a:r>
          <a:r>
            <a:rPr lang="en-US" altLang="ko-KR" sz="1700" b="0" dirty="0" smtClean="0"/>
            <a:t>, </a:t>
          </a:r>
          <a:r>
            <a:rPr lang="ko-KR" altLang="en-US" sz="1700" b="0" dirty="0" smtClean="0"/>
            <a:t>지휘그룹으로 계층화하고 다시 그룹별로 계급을 세분화 하였음</a:t>
          </a:r>
          <a:endParaRPr lang="ko-KR" altLang="en-US" sz="1700" b="0" dirty="0"/>
        </a:p>
      </dgm:t>
    </dgm:pt>
    <dgm:pt modelId="{421EF641-2960-4689-82AD-41FAC502AB40}" type="parTrans" cxnId="{FB4AFE5A-EA33-4C88-8292-78024396A5C4}">
      <dgm:prSet/>
      <dgm:spPr/>
      <dgm:t>
        <a:bodyPr/>
        <a:lstStyle/>
        <a:p>
          <a:pPr latinLnBrk="1"/>
          <a:endParaRPr lang="ko-KR" altLang="en-US"/>
        </a:p>
      </dgm:t>
    </dgm:pt>
    <dgm:pt modelId="{47DEDBE8-0B7C-4770-900A-D743E4C278E4}" type="sibTrans" cxnId="{FB4AFE5A-EA33-4C88-8292-78024396A5C4}">
      <dgm:prSet/>
      <dgm:spPr/>
      <dgm:t>
        <a:bodyPr/>
        <a:lstStyle/>
        <a:p>
          <a:pPr latinLnBrk="1"/>
          <a:endParaRPr lang="ko-KR" altLang="en-US"/>
        </a:p>
      </dgm:t>
    </dgm:pt>
    <dgm:pt modelId="{1B3E3360-DE3E-43B9-A27A-41DBA1807406}" type="pres">
      <dgm:prSet presAssocID="{13D378C7-D69C-4101-A453-28D14F3997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8496193-9762-4909-975E-F62926BD1C0C}" type="pres">
      <dgm:prSet presAssocID="{A371DCC8-8F6B-4167-8143-DE1CFFE0E0B1}" presName="parentText" presStyleLbl="node1" presStyleIdx="0" presStyleCnt="1" custLinFactNeighborY="588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D423F69-1980-4E00-99F3-AF8193FE30D6}" type="presOf" srcId="{A371DCC8-8F6B-4167-8143-DE1CFFE0E0B1}" destId="{28496193-9762-4909-975E-F62926BD1C0C}" srcOrd="0" destOrd="0" presId="urn:microsoft.com/office/officeart/2005/8/layout/vList2"/>
    <dgm:cxn modelId="{FB4AFE5A-EA33-4C88-8292-78024396A5C4}" srcId="{13D378C7-D69C-4101-A453-28D14F3997FC}" destId="{A371DCC8-8F6B-4167-8143-DE1CFFE0E0B1}" srcOrd="0" destOrd="0" parTransId="{421EF641-2960-4689-82AD-41FAC502AB40}" sibTransId="{47DEDBE8-0B7C-4770-900A-D743E4C278E4}"/>
    <dgm:cxn modelId="{C208761B-E9AE-44CD-8F4C-00B7D4DB8CC0}" type="presOf" srcId="{13D378C7-D69C-4101-A453-28D14F3997FC}" destId="{1B3E3360-DE3E-43B9-A27A-41DBA1807406}" srcOrd="0" destOrd="0" presId="urn:microsoft.com/office/officeart/2005/8/layout/vList2"/>
    <dgm:cxn modelId="{AB7E0C78-E77F-4F74-9F3C-C958D7E67D29}" type="presParOf" srcId="{1B3E3360-DE3E-43B9-A27A-41DBA1807406}" destId="{28496193-9762-4909-975E-F62926BD1C0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6CD01DF-8820-4324-B9CF-BC6C21D18607}" type="doc">
      <dgm:prSet loTypeId="urn:microsoft.com/office/officeart/2005/8/layout/list1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pPr latinLnBrk="1"/>
          <a:endParaRPr lang="ko-KR" altLang="en-US"/>
        </a:p>
      </dgm:t>
    </dgm:pt>
    <dgm:pt modelId="{C1CD5EE6-DE33-414E-B62A-124F25ED2F0A}">
      <dgm:prSet phldrT="[텍스트]" custT="1"/>
      <dgm:spPr/>
      <dgm:t>
        <a:bodyPr/>
        <a:lstStyle/>
        <a:p>
          <a:pPr latinLnBrk="1"/>
          <a:r>
            <a:rPr lang="ko-KR" altLang="en-US" sz="3000" dirty="0" smtClean="0"/>
            <a:t>일반적 요건</a:t>
          </a:r>
          <a:endParaRPr lang="ko-KR" altLang="en-US" sz="3000" dirty="0"/>
        </a:p>
      </dgm:t>
    </dgm:pt>
    <dgm:pt modelId="{725308DC-90C8-4543-A0E3-A3EC3E03AEE7}" type="parTrans" cxnId="{2AB09835-D487-48E1-A20F-5C6CC2435FD0}">
      <dgm:prSet/>
      <dgm:spPr/>
      <dgm:t>
        <a:bodyPr/>
        <a:lstStyle/>
        <a:p>
          <a:pPr latinLnBrk="1"/>
          <a:endParaRPr lang="ko-KR" altLang="en-US"/>
        </a:p>
      </dgm:t>
    </dgm:pt>
    <dgm:pt modelId="{34860999-FC13-4324-8996-D5DEC3F72B86}" type="sibTrans" cxnId="{2AB09835-D487-48E1-A20F-5C6CC2435FD0}">
      <dgm:prSet/>
      <dgm:spPr/>
      <dgm:t>
        <a:bodyPr/>
        <a:lstStyle/>
        <a:p>
          <a:pPr latinLnBrk="1"/>
          <a:endParaRPr lang="ko-KR" altLang="en-US"/>
        </a:p>
      </dgm:t>
    </dgm:pt>
    <dgm:pt modelId="{F076ADEE-03FF-4D52-92B3-BA11CC89BACA}">
      <dgm:prSet phldrT="[텍스트]" custT="1"/>
      <dgm:spPr/>
      <dgm:t>
        <a:bodyPr lIns="180000"/>
        <a:lstStyle/>
        <a:p>
          <a:pPr latinLnBrk="1"/>
          <a:r>
            <a:rPr lang="ko-KR" altLang="en-US" sz="2000" dirty="0" smtClean="0"/>
            <a:t>국적을 취득한 후 </a:t>
          </a:r>
          <a:r>
            <a:rPr lang="en-US" altLang="ko-KR" sz="2000" dirty="0" smtClean="0"/>
            <a:t>5</a:t>
          </a:r>
          <a:r>
            <a:rPr lang="ko-KR" altLang="en-US" sz="2000" dirty="0" smtClean="0"/>
            <a:t>년이 경과한 자를 포함하여 프랑스 국적을 가진 자</a:t>
          </a:r>
          <a:r>
            <a:rPr lang="en-US" altLang="ko-KR" sz="2000" dirty="0" smtClean="0"/>
            <a:t>.</a:t>
          </a:r>
          <a:endParaRPr lang="ko-KR" altLang="en-US" sz="2000" dirty="0"/>
        </a:p>
      </dgm:t>
    </dgm:pt>
    <dgm:pt modelId="{F53F25A1-3B41-48A2-8675-CDC3B7C35D28}" type="parTrans" cxnId="{93DB368D-8806-4924-B7B7-4576026D514F}">
      <dgm:prSet/>
      <dgm:spPr/>
      <dgm:t>
        <a:bodyPr/>
        <a:lstStyle/>
        <a:p>
          <a:pPr latinLnBrk="1"/>
          <a:endParaRPr lang="ko-KR" altLang="en-US"/>
        </a:p>
      </dgm:t>
    </dgm:pt>
    <dgm:pt modelId="{59965F4E-14F2-42E5-A68F-B7766D123046}" type="sibTrans" cxnId="{93DB368D-8806-4924-B7B7-4576026D514F}">
      <dgm:prSet/>
      <dgm:spPr/>
      <dgm:t>
        <a:bodyPr/>
        <a:lstStyle/>
        <a:p>
          <a:pPr latinLnBrk="1"/>
          <a:endParaRPr lang="ko-KR" altLang="en-US"/>
        </a:p>
      </dgm:t>
    </dgm:pt>
    <dgm:pt modelId="{6BBEF5B4-2129-48FE-8EA9-00CA6138577D}">
      <dgm:prSet custT="1"/>
      <dgm:spPr/>
      <dgm:t>
        <a:bodyPr lIns="180000"/>
        <a:lstStyle/>
        <a:p>
          <a:pPr latinLnBrk="1"/>
          <a:r>
            <a:rPr lang="ko-KR" altLang="en-US" sz="2000" dirty="0" smtClean="0"/>
            <a:t> 병역을 </a:t>
          </a:r>
          <a:r>
            <a:rPr lang="ko-KR" altLang="en-US" sz="2000" dirty="0" err="1" smtClean="0"/>
            <a:t>필한</a:t>
          </a:r>
          <a:r>
            <a:rPr lang="ko-KR" altLang="en-US" sz="2000" dirty="0" smtClean="0"/>
            <a:t> 자</a:t>
          </a:r>
          <a:endParaRPr lang="ko-KR" altLang="en-US" sz="2000" dirty="0"/>
        </a:p>
      </dgm:t>
    </dgm:pt>
    <dgm:pt modelId="{43889918-4C23-478E-88AA-1233D38EA7B1}" type="parTrans" cxnId="{2797DEF6-3585-43D0-8E43-C5EFD1EB2749}">
      <dgm:prSet/>
      <dgm:spPr/>
      <dgm:t>
        <a:bodyPr/>
        <a:lstStyle/>
        <a:p>
          <a:pPr latinLnBrk="1"/>
          <a:endParaRPr lang="ko-KR" altLang="en-US"/>
        </a:p>
      </dgm:t>
    </dgm:pt>
    <dgm:pt modelId="{7D7880A9-2402-4F97-B038-3CA76D89FBE5}" type="sibTrans" cxnId="{2797DEF6-3585-43D0-8E43-C5EFD1EB2749}">
      <dgm:prSet/>
      <dgm:spPr/>
      <dgm:t>
        <a:bodyPr/>
        <a:lstStyle/>
        <a:p>
          <a:pPr latinLnBrk="1"/>
          <a:endParaRPr lang="ko-KR" altLang="en-US"/>
        </a:p>
      </dgm:t>
    </dgm:pt>
    <dgm:pt modelId="{4ED1FB7C-4C8A-4758-B68C-5C15C77A0584}">
      <dgm:prSet custT="1"/>
      <dgm:spPr/>
      <dgm:t>
        <a:bodyPr lIns="180000"/>
        <a:lstStyle/>
        <a:p>
          <a:pPr latinLnBrk="1"/>
          <a:r>
            <a:rPr lang="ko-KR" altLang="en-US" sz="2000" dirty="0" smtClean="0"/>
            <a:t> 성격과 건강이 좋으며 철저한 신원조사과정을 통하여 충성심이 입증된 자</a:t>
          </a:r>
          <a:r>
            <a:rPr lang="en-US" altLang="ko-KR" sz="2000" dirty="0" smtClean="0"/>
            <a:t>.</a:t>
          </a:r>
          <a:endParaRPr lang="en-US" altLang="ko-KR" sz="2000" dirty="0"/>
        </a:p>
      </dgm:t>
    </dgm:pt>
    <dgm:pt modelId="{7B697D94-9EF8-494E-9A2B-7D8CCB74B714}" type="parTrans" cxnId="{16E1B9DB-4EF0-4620-A4F9-996A9019B6C9}">
      <dgm:prSet/>
      <dgm:spPr/>
      <dgm:t>
        <a:bodyPr/>
        <a:lstStyle/>
        <a:p>
          <a:pPr latinLnBrk="1"/>
          <a:endParaRPr lang="ko-KR" altLang="en-US"/>
        </a:p>
      </dgm:t>
    </dgm:pt>
    <dgm:pt modelId="{7CB81099-21B9-44B9-97BD-7292C35DFC14}" type="sibTrans" cxnId="{16E1B9DB-4EF0-4620-A4F9-996A9019B6C9}">
      <dgm:prSet/>
      <dgm:spPr/>
      <dgm:t>
        <a:bodyPr/>
        <a:lstStyle/>
        <a:p>
          <a:pPr latinLnBrk="1"/>
          <a:endParaRPr lang="ko-KR" altLang="en-US"/>
        </a:p>
      </dgm:t>
    </dgm:pt>
    <dgm:pt modelId="{53C5AA05-E3C7-4AC8-A287-AFDE91E00EAB}">
      <dgm:prSet custT="1"/>
      <dgm:spPr/>
      <dgm:t>
        <a:bodyPr lIns="180000"/>
        <a:lstStyle/>
        <a:p>
          <a:pPr latinLnBrk="1"/>
          <a:r>
            <a:rPr lang="ko-KR" altLang="en-US" sz="2000" dirty="0" smtClean="0"/>
            <a:t> 공무원시험에 </a:t>
          </a:r>
          <a:r>
            <a:rPr lang="en-US" altLang="ko-KR" sz="2000" dirty="0" smtClean="0"/>
            <a:t>3</a:t>
          </a:r>
          <a:r>
            <a:rPr lang="ko-KR" altLang="en-US" sz="2000" dirty="0" smtClean="0"/>
            <a:t>회 이상 낙방하지 아니한 자</a:t>
          </a:r>
          <a:r>
            <a:rPr lang="en-US" altLang="ko-KR" sz="2000" dirty="0" smtClean="0"/>
            <a:t>.</a:t>
          </a:r>
          <a:endParaRPr lang="en-US" altLang="ko-KR" sz="2000" dirty="0"/>
        </a:p>
      </dgm:t>
    </dgm:pt>
    <dgm:pt modelId="{1876A7ED-F250-4077-BA17-31BC6091B646}" type="parTrans" cxnId="{967E2FEB-AC91-4888-8BA8-5009B12DA039}">
      <dgm:prSet/>
      <dgm:spPr/>
      <dgm:t>
        <a:bodyPr/>
        <a:lstStyle/>
        <a:p>
          <a:pPr latinLnBrk="1"/>
          <a:endParaRPr lang="ko-KR" altLang="en-US"/>
        </a:p>
      </dgm:t>
    </dgm:pt>
    <dgm:pt modelId="{FF137405-2FEF-4CFF-AD45-87971929EF0E}" type="sibTrans" cxnId="{967E2FEB-AC91-4888-8BA8-5009B12DA039}">
      <dgm:prSet/>
      <dgm:spPr/>
      <dgm:t>
        <a:bodyPr/>
        <a:lstStyle/>
        <a:p>
          <a:pPr latinLnBrk="1"/>
          <a:endParaRPr lang="ko-KR" altLang="en-US"/>
        </a:p>
      </dgm:t>
    </dgm:pt>
    <dgm:pt modelId="{6FEEA30C-2DA8-4B4D-8329-09563EB5BF2D}" type="pres">
      <dgm:prSet presAssocID="{06CD01DF-8820-4324-B9CF-BC6C21D186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0190A7A-C358-478C-AF14-B53F2E1B7075}" type="pres">
      <dgm:prSet presAssocID="{C1CD5EE6-DE33-414E-B62A-124F25ED2F0A}" presName="parentLin" presStyleCnt="0"/>
      <dgm:spPr/>
    </dgm:pt>
    <dgm:pt modelId="{3546DAAA-1E25-4461-967E-3E0545BCAD32}" type="pres">
      <dgm:prSet presAssocID="{C1CD5EE6-DE33-414E-B62A-124F25ED2F0A}" presName="parentLeftMargin" presStyleLbl="node1" presStyleIdx="0" presStyleCnt="1"/>
      <dgm:spPr/>
      <dgm:t>
        <a:bodyPr/>
        <a:lstStyle/>
        <a:p>
          <a:pPr latinLnBrk="1"/>
          <a:endParaRPr lang="ko-KR" altLang="en-US"/>
        </a:p>
      </dgm:t>
    </dgm:pt>
    <dgm:pt modelId="{BFEF9B6C-687B-46A4-B594-5ACE589B8FA7}" type="pres">
      <dgm:prSet presAssocID="{C1CD5EE6-DE33-414E-B62A-124F25ED2F0A}" presName="parentText" presStyleLbl="node1" presStyleIdx="0" presStyleCnt="1" custScaleX="55504" custScaleY="31572" custLinFactNeighborX="-18033" custLinFactNeighborY="-2234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409857A-C83E-4224-9F5B-DA90246116F7}" type="pres">
      <dgm:prSet presAssocID="{C1CD5EE6-DE33-414E-B62A-124F25ED2F0A}" presName="negativeSpace" presStyleCnt="0"/>
      <dgm:spPr/>
    </dgm:pt>
    <dgm:pt modelId="{4B2FCDDD-0EB2-4467-93EB-3DF6B3B6869E}" type="pres">
      <dgm:prSet presAssocID="{C1CD5EE6-DE33-414E-B62A-124F25ED2F0A}" presName="childText" presStyleLbl="conFgAcc1" presStyleIdx="0" presStyleCnt="1" custScaleY="74671" custLinFactNeighborY="3995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456EE83-741E-46C7-AC26-02E29698D6B1}" type="presOf" srcId="{53C5AA05-E3C7-4AC8-A287-AFDE91E00EAB}" destId="{4B2FCDDD-0EB2-4467-93EB-3DF6B3B6869E}" srcOrd="0" destOrd="3" presId="urn:microsoft.com/office/officeart/2005/8/layout/list1"/>
    <dgm:cxn modelId="{662C60F4-A66B-4121-AA19-4767CA5DD084}" type="presOf" srcId="{F076ADEE-03FF-4D52-92B3-BA11CC89BACA}" destId="{4B2FCDDD-0EB2-4467-93EB-3DF6B3B6869E}" srcOrd="0" destOrd="0" presId="urn:microsoft.com/office/officeart/2005/8/layout/list1"/>
    <dgm:cxn modelId="{7E2C0B80-3707-4CA6-990D-DD4869C4051E}" type="presOf" srcId="{06CD01DF-8820-4324-B9CF-BC6C21D18607}" destId="{6FEEA30C-2DA8-4B4D-8329-09563EB5BF2D}" srcOrd="0" destOrd="0" presId="urn:microsoft.com/office/officeart/2005/8/layout/list1"/>
    <dgm:cxn modelId="{2AB09835-D487-48E1-A20F-5C6CC2435FD0}" srcId="{06CD01DF-8820-4324-B9CF-BC6C21D18607}" destId="{C1CD5EE6-DE33-414E-B62A-124F25ED2F0A}" srcOrd="0" destOrd="0" parTransId="{725308DC-90C8-4543-A0E3-A3EC3E03AEE7}" sibTransId="{34860999-FC13-4324-8996-D5DEC3F72B86}"/>
    <dgm:cxn modelId="{B8F5530E-281C-4553-8854-394FDDE8EDA2}" type="presOf" srcId="{4ED1FB7C-4C8A-4758-B68C-5C15C77A0584}" destId="{4B2FCDDD-0EB2-4467-93EB-3DF6B3B6869E}" srcOrd="0" destOrd="2" presId="urn:microsoft.com/office/officeart/2005/8/layout/list1"/>
    <dgm:cxn modelId="{93DB368D-8806-4924-B7B7-4576026D514F}" srcId="{C1CD5EE6-DE33-414E-B62A-124F25ED2F0A}" destId="{F076ADEE-03FF-4D52-92B3-BA11CC89BACA}" srcOrd="0" destOrd="0" parTransId="{F53F25A1-3B41-48A2-8675-CDC3B7C35D28}" sibTransId="{59965F4E-14F2-42E5-A68F-B7766D123046}"/>
    <dgm:cxn modelId="{E798E053-7850-4E94-94DE-785859F2A64F}" type="presOf" srcId="{C1CD5EE6-DE33-414E-B62A-124F25ED2F0A}" destId="{3546DAAA-1E25-4461-967E-3E0545BCAD32}" srcOrd="0" destOrd="0" presId="urn:microsoft.com/office/officeart/2005/8/layout/list1"/>
    <dgm:cxn modelId="{2797DEF6-3585-43D0-8E43-C5EFD1EB2749}" srcId="{C1CD5EE6-DE33-414E-B62A-124F25ED2F0A}" destId="{6BBEF5B4-2129-48FE-8EA9-00CA6138577D}" srcOrd="1" destOrd="0" parTransId="{43889918-4C23-478E-88AA-1233D38EA7B1}" sibTransId="{7D7880A9-2402-4F97-B038-3CA76D89FBE5}"/>
    <dgm:cxn modelId="{16E1B9DB-4EF0-4620-A4F9-996A9019B6C9}" srcId="{C1CD5EE6-DE33-414E-B62A-124F25ED2F0A}" destId="{4ED1FB7C-4C8A-4758-B68C-5C15C77A0584}" srcOrd="2" destOrd="0" parTransId="{7B697D94-9EF8-494E-9A2B-7D8CCB74B714}" sibTransId="{7CB81099-21B9-44B9-97BD-7292C35DFC14}"/>
    <dgm:cxn modelId="{967E2FEB-AC91-4888-8BA8-5009B12DA039}" srcId="{C1CD5EE6-DE33-414E-B62A-124F25ED2F0A}" destId="{53C5AA05-E3C7-4AC8-A287-AFDE91E00EAB}" srcOrd="3" destOrd="0" parTransId="{1876A7ED-F250-4077-BA17-31BC6091B646}" sibTransId="{FF137405-2FEF-4CFF-AD45-87971929EF0E}"/>
    <dgm:cxn modelId="{1D1B229E-007B-49E7-9453-894E297C5A4B}" type="presOf" srcId="{C1CD5EE6-DE33-414E-B62A-124F25ED2F0A}" destId="{BFEF9B6C-687B-46A4-B594-5ACE589B8FA7}" srcOrd="1" destOrd="0" presId="urn:microsoft.com/office/officeart/2005/8/layout/list1"/>
    <dgm:cxn modelId="{0A4881D4-BFD2-425F-B2EA-9230BFE026BB}" type="presOf" srcId="{6BBEF5B4-2129-48FE-8EA9-00CA6138577D}" destId="{4B2FCDDD-0EB2-4467-93EB-3DF6B3B6869E}" srcOrd="0" destOrd="1" presId="urn:microsoft.com/office/officeart/2005/8/layout/list1"/>
    <dgm:cxn modelId="{273E86BC-2CA0-466B-B25E-2BD24D3E48B5}" type="presParOf" srcId="{6FEEA30C-2DA8-4B4D-8329-09563EB5BF2D}" destId="{80190A7A-C358-478C-AF14-B53F2E1B7075}" srcOrd="0" destOrd="0" presId="urn:microsoft.com/office/officeart/2005/8/layout/list1"/>
    <dgm:cxn modelId="{A641D47A-1548-4F5B-B6B7-7FD0985D1528}" type="presParOf" srcId="{80190A7A-C358-478C-AF14-B53F2E1B7075}" destId="{3546DAAA-1E25-4461-967E-3E0545BCAD32}" srcOrd="0" destOrd="0" presId="urn:microsoft.com/office/officeart/2005/8/layout/list1"/>
    <dgm:cxn modelId="{24FEDE7F-2A84-499C-8F97-A4EA13B1E937}" type="presParOf" srcId="{80190A7A-C358-478C-AF14-B53F2E1B7075}" destId="{BFEF9B6C-687B-46A4-B594-5ACE589B8FA7}" srcOrd="1" destOrd="0" presId="urn:microsoft.com/office/officeart/2005/8/layout/list1"/>
    <dgm:cxn modelId="{36A158A3-D37F-4A50-8BD7-F24C6B2F53C3}" type="presParOf" srcId="{6FEEA30C-2DA8-4B4D-8329-09563EB5BF2D}" destId="{3409857A-C83E-4224-9F5B-DA90246116F7}" srcOrd="1" destOrd="0" presId="urn:microsoft.com/office/officeart/2005/8/layout/list1"/>
    <dgm:cxn modelId="{B89081FE-4550-4608-BFCE-0A91729880B8}" type="presParOf" srcId="{6FEEA30C-2DA8-4B4D-8329-09563EB5BF2D}" destId="{4B2FCDDD-0EB2-4467-93EB-3DF6B3B6869E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AC6765D-27F5-4444-B3DF-93F44E8E59D4}" type="doc">
      <dgm:prSet loTypeId="urn:microsoft.com/office/officeart/2005/8/layout/vList5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pPr latinLnBrk="1"/>
          <a:endParaRPr lang="ko-KR" altLang="en-US"/>
        </a:p>
      </dgm:t>
    </dgm:pt>
    <dgm:pt modelId="{FA8D16D8-2A85-4EA5-BE7B-BA216E78DC85}">
      <dgm:prSet phldrT="[텍스트]" custT="1"/>
      <dgm:spPr/>
      <dgm:t>
        <a:bodyPr/>
        <a:lstStyle/>
        <a:p>
          <a:pPr algn="ctr" latinLnBrk="1">
            <a:lnSpc>
              <a:spcPct val="100000"/>
            </a:lnSpc>
          </a:pPr>
          <a:r>
            <a:rPr lang="ko-KR" altLang="en-US" sz="2000" b="1" dirty="0" smtClean="0"/>
            <a:t>정복순경</a:t>
          </a:r>
          <a:endParaRPr lang="en-US" altLang="ko-KR" sz="2000" b="1" dirty="0" smtClean="0"/>
        </a:p>
        <a:p>
          <a:pPr algn="ctr" latinLnBrk="1">
            <a:lnSpc>
              <a:spcPct val="100000"/>
            </a:lnSpc>
          </a:pPr>
          <a:r>
            <a:rPr lang="en-US" altLang="ko-KR" sz="2000" b="1" dirty="0" smtClean="0"/>
            <a:t>(</a:t>
          </a:r>
          <a:r>
            <a:rPr lang="en-US" sz="2000" b="1" dirty="0" smtClean="0"/>
            <a:t>La </a:t>
          </a:r>
          <a:r>
            <a:rPr lang="en-US" sz="2000" b="1" dirty="0" err="1" smtClean="0"/>
            <a:t>Gardien</a:t>
          </a:r>
          <a:r>
            <a:rPr lang="en-US" sz="2000" b="1" dirty="0" smtClean="0"/>
            <a:t> de la </a:t>
          </a:r>
          <a:r>
            <a:rPr lang="en-US" sz="2000" b="1" dirty="0" err="1" smtClean="0"/>
            <a:t>Paix</a:t>
          </a:r>
          <a:r>
            <a:rPr lang="en-US" sz="2000" b="1" dirty="0" smtClean="0"/>
            <a:t>)</a:t>
          </a:r>
          <a:endParaRPr lang="ko-KR" altLang="en-US" sz="2000" b="1" dirty="0"/>
        </a:p>
      </dgm:t>
    </dgm:pt>
    <dgm:pt modelId="{7D7FABB5-CD72-4519-A032-E5D316544CC3}" type="parTrans" cxnId="{63FE8996-8A20-4152-9E99-0405199F9A49}">
      <dgm:prSet/>
      <dgm:spPr/>
      <dgm:t>
        <a:bodyPr/>
        <a:lstStyle/>
        <a:p>
          <a:pPr latinLnBrk="1"/>
          <a:endParaRPr lang="ko-KR" altLang="en-US"/>
        </a:p>
      </dgm:t>
    </dgm:pt>
    <dgm:pt modelId="{6BD0894F-04F2-4411-BC5B-C83D908946CA}" type="sibTrans" cxnId="{63FE8996-8A20-4152-9E99-0405199F9A49}">
      <dgm:prSet/>
      <dgm:spPr/>
      <dgm:t>
        <a:bodyPr/>
        <a:lstStyle/>
        <a:p>
          <a:pPr latinLnBrk="1"/>
          <a:endParaRPr lang="ko-KR" altLang="en-US"/>
        </a:p>
      </dgm:t>
    </dgm:pt>
    <dgm:pt modelId="{638D18AF-55C6-46BA-8E00-71E8555F9790}">
      <dgm:prSet phldrT="[텍스트]" custT="1"/>
      <dgm:spPr/>
      <dgm:t>
        <a:bodyPr/>
        <a:lstStyle/>
        <a:p>
          <a:pPr latinLnBrk="1"/>
          <a:r>
            <a:rPr lang="ko-KR" altLang="en-US" sz="1600" b="1" dirty="0" smtClean="0"/>
            <a:t>영국의 </a:t>
          </a:r>
          <a:r>
            <a:rPr lang="ko-KR" altLang="en-US" sz="1600" b="1" dirty="0" err="1" smtClean="0"/>
            <a:t>콘스다블이나</a:t>
          </a:r>
          <a:r>
            <a:rPr lang="ko-KR" altLang="en-US" sz="1600" b="1" dirty="0" smtClean="0"/>
            <a:t> 미국의 폴리스 </a:t>
          </a:r>
          <a:r>
            <a:rPr lang="ko-KR" altLang="en-US" sz="1600" b="1" dirty="0" err="1" smtClean="0"/>
            <a:t>오피서에</a:t>
          </a:r>
          <a:r>
            <a:rPr lang="ko-KR" altLang="en-US" sz="1600" b="1" dirty="0" smtClean="0"/>
            <a:t> 해당하는데 </a:t>
          </a:r>
          <a:r>
            <a:rPr lang="en-US" altLang="ko-KR" sz="1600" b="1" dirty="0" smtClean="0"/>
            <a:t>19</a:t>
          </a:r>
          <a:r>
            <a:rPr lang="ko-KR" altLang="en-US" sz="1600" b="1" dirty="0" smtClean="0"/>
            <a:t>세부터 </a:t>
          </a:r>
          <a:r>
            <a:rPr lang="en-US" altLang="ko-KR" sz="1600" b="1" dirty="0" smtClean="0"/>
            <a:t>28</a:t>
          </a:r>
          <a:r>
            <a:rPr lang="ko-KR" altLang="en-US" sz="1600" b="1" dirty="0" smtClean="0"/>
            <a:t>세까지의 연령으로 신장은 </a:t>
          </a:r>
          <a:r>
            <a:rPr lang="en-US" altLang="ko-KR" sz="1600" b="1" dirty="0" smtClean="0"/>
            <a:t>168cm </a:t>
          </a:r>
          <a:r>
            <a:rPr lang="ko-KR" altLang="en-US" sz="1600" b="1" dirty="0" smtClean="0"/>
            <a:t>이상이어야 하나 학력제한은 없다</a:t>
          </a:r>
          <a:r>
            <a:rPr lang="en-US" altLang="ko-KR" sz="1600" b="1" dirty="0" smtClean="0"/>
            <a:t>.</a:t>
          </a:r>
          <a:endParaRPr lang="ko-KR" altLang="en-US" sz="1600" b="1" dirty="0"/>
        </a:p>
      </dgm:t>
    </dgm:pt>
    <dgm:pt modelId="{16428E21-3302-45BA-BD25-5866E61DB880}" type="parTrans" cxnId="{FAE8CC26-7FA7-460E-A4BC-C843A04CD7D7}">
      <dgm:prSet/>
      <dgm:spPr/>
      <dgm:t>
        <a:bodyPr/>
        <a:lstStyle/>
        <a:p>
          <a:pPr latinLnBrk="1"/>
          <a:endParaRPr lang="ko-KR" altLang="en-US"/>
        </a:p>
      </dgm:t>
    </dgm:pt>
    <dgm:pt modelId="{4C009C83-BE33-467E-89CA-6B939ADA32BC}" type="sibTrans" cxnId="{FAE8CC26-7FA7-460E-A4BC-C843A04CD7D7}">
      <dgm:prSet/>
      <dgm:spPr/>
      <dgm:t>
        <a:bodyPr/>
        <a:lstStyle/>
        <a:p>
          <a:pPr latinLnBrk="1"/>
          <a:endParaRPr lang="ko-KR" altLang="en-US"/>
        </a:p>
      </dgm:t>
    </dgm:pt>
    <dgm:pt modelId="{ABC95BF5-86DA-435D-9337-5C357B552AB7}">
      <dgm:prSet phldrT="[텍스트]" custT="1"/>
      <dgm:spPr/>
      <dgm:t>
        <a:bodyPr/>
        <a:lstStyle/>
        <a:p>
          <a:pPr latinLnBrk="1"/>
          <a:r>
            <a:rPr lang="ko-KR" altLang="en-US" sz="2000" b="1" dirty="0" smtClean="0"/>
            <a:t>사복순경</a:t>
          </a:r>
          <a:r>
            <a:rPr lang="en-US" altLang="ko-KR" sz="2000" b="1" dirty="0" smtClean="0"/>
            <a:t>(</a:t>
          </a:r>
          <a:r>
            <a:rPr lang="en-US" sz="2000" b="1" dirty="0" smtClean="0"/>
            <a:t>Le </a:t>
          </a:r>
          <a:r>
            <a:rPr lang="en-US" sz="2000" b="1" dirty="0" err="1" smtClean="0"/>
            <a:t>Enqueteur</a:t>
          </a:r>
          <a:r>
            <a:rPr lang="en-US" sz="2000" b="1" dirty="0" smtClean="0"/>
            <a:t>)</a:t>
          </a:r>
          <a:endParaRPr lang="ko-KR" altLang="en-US" sz="2000" b="1" dirty="0"/>
        </a:p>
      </dgm:t>
    </dgm:pt>
    <dgm:pt modelId="{FBE0C752-D5A8-48ED-A1EC-BD4243E4C048}" type="parTrans" cxnId="{66A10820-8649-433D-B34D-1BFB81BBCDDD}">
      <dgm:prSet/>
      <dgm:spPr/>
      <dgm:t>
        <a:bodyPr/>
        <a:lstStyle/>
        <a:p>
          <a:pPr latinLnBrk="1"/>
          <a:endParaRPr lang="ko-KR" altLang="en-US"/>
        </a:p>
      </dgm:t>
    </dgm:pt>
    <dgm:pt modelId="{F8B2FF9C-66CE-4454-9C3E-A1AD87412DEC}" type="sibTrans" cxnId="{66A10820-8649-433D-B34D-1BFB81BBCDDD}">
      <dgm:prSet/>
      <dgm:spPr/>
      <dgm:t>
        <a:bodyPr/>
        <a:lstStyle/>
        <a:p>
          <a:pPr latinLnBrk="1"/>
          <a:endParaRPr lang="ko-KR" altLang="en-US"/>
        </a:p>
      </dgm:t>
    </dgm:pt>
    <dgm:pt modelId="{50C8DDED-CC77-46D4-B660-78D894083C84}">
      <dgm:prSet phldrT="[텍스트]" custT="1"/>
      <dgm:spPr/>
      <dgm:t>
        <a:bodyPr/>
        <a:lstStyle/>
        <a:p>
          <a:pPr latinLnBrk="1"/>
          <a:r>
            <a:rPr lang="ko-KR" altLang="en-US" sz="1800" b="1" dirty="0" smtClean="0"/>
            <a:t>수사관에 해당하며 연령조건은 정복순경과 같으나 신장 및 학력 제한은 없다</a:t>
          </a:r>
          <a:r>
            <a:rPr lang="en-US" altLang="ko-KR" sz="1800" b="1" dirty="0" smtClean="0"/>
            <a:t>.</a:t>
          </a:r>
          <a:endParaRPr lang="ko-KR" altLang="en-US" sz="1800" b="1" dirty="0"/>
        </a:p>
      </dgm:t>
    </dgm:pt>
    <dgm:pt modelId="{0A527BBE-D5E1-46A5-ABEC-847C611ECB00}" type="parTrans" cxnId="{EF81B647-0EF3-4925-9A41-EC0F2847A3F9}">
      <dgm:prSet/>
      <dgm:spPr/>
      <dgm:t>
        <a:bodyPr/>
        <a:lstStyle/>
        <a:p>
          <a:pPr latinLnBrk="1"/>
          <a:endParaRPr lang="ko-KR" altLang="en-US"/>
        </a:p>
      </dgm:t>
    </dgm:pt>
    <dgm:pt modelId="{3458974D-C782-4221-9B73-11DDA4B404AB}" type="sibTrans" cxnId="{EF81B647-0EF3-4925-9A41-EC0F2847A3F9}">
      <dgm:prSet/>
      <dgm:spPr/>
      <dgm:t>
        <a:bodyPr/>
        <a:lstStyle/>
        <a:p>
          <a:pPr latinLnBrk="1"/>
          <a:endParaRPr lang="ko-KR" altLang="en-US"/>
        </a:p>
      </dgm:t>
    </dgm:pt>
    <dgm:pt modelId="{A5ED9276-DC72-4C9A-AECE-C5963AD42F58}">
      <dgm:prSet phldrT="[텍스트]" custT="1"/>
      <dgm:spPr/>
      <dgm:t>
        <a:bodyPr tIns="0"/>
        <a:lstStyle/>
        <a:p>
          <a:pPr latinLnBrk="1"/>
          <a:r>
            <a:rPr lang="ko-KR" altLang="en-US" sz="2000" b="1" dirty="0" smtClean="0"/>
            <a:t>정복경위</a:t>
          </a:r>
          <a:endParaRPr lang="en-US" altLang="ko-KR" sz="2000" b="1" dirty="0" smtClean="0"/>
        </a:p>
        <a:p>
          <a:pPr latinLnBrk="1"/>
          <a:r>
            <a:rPr lang="en-US" altLang="ko-KR" sz="2000" b="1" dirty="0" smtClean="0"/>
            <a:t>(</a:t>
          </a:r>
          <a:r>
            <a:rPr lang="en-US" sz="2000" b="1" dirty="0" smtClean="0"/>
            <a:t>Le </a:t>
          </a:r>
          <a:r>
            <a:rPr lang="en-US" sz="2000" b="1" dirty="0" err="1" smtClean="0"/>
            <a:t>Officier</a:t>
          </a:r>
          <a:r>
            <a:rPr lang="en-US" sz="2000" b="1" dirty="0" smtClean="0"/>
            <a:t> de la </a:t>
          </a:r>
          <a:r>
            <a:rPr lang="en-US" sz="2000" b="1" dirty="0" err="1" smtClean="0"/>
            <a:t>Paix</a:t>
          </a:r>
          <a:r>
            <a:rPr lang="en-US" sz="2000" b="1" dirty="0" smtClean="0"/>
            <a:t>)</a:t>
          </a:r>
          <a:endParaRPr lang="ko-KR" altLang="en-US" sz="2000" b="1" dirty="0"/>
        </a:p>
      </dgm:t>
    </dgm:pt>
    <dgm:pt modelId="{5D7E7AB2-512D-4002-9609-425413217EB8}" type="parTrans" cxnId="{0100A172-945B-4167-8228-AD2061F8FFF3}">
      <dgm:prSet/>
      <dgm:spPr/>
      <dgm:t>
        <a:bodyPr/>
        <a:lstStyle/>
        <a:p>
          <a:pPr latinLnBrk="1"/>
          <a:endParaRPr lang="ko-KR" altLang="en-US"/>
        </a:p>
      </dgm:t>
    </dgm:pt>
    <dgm:pt modelId="{78D83F4E-D2BE-48A6-B3BA-549F90D9C863}" type="sibTrans" cxnId="{0100A172-945B-4167-8228-AD2061F8FFF3}">
      <dgm:prSet/>
      <dgm:spPr/>
      <dgm:t>
        <a:bodyPr/>
        <a:lstStyle/>
        <a:p>
          <a:pPr latinLnBrk="1"/>
          <a:endParaRPr lang="ko-KR" altLang="en-US"/>
        </a:p>
      </dgm:t>
    </dgm:pt>
    <dgm:pt modelId="{0B7240B8-33E0-49E5-8C1F-051CC53EA5D1}">
      <dgm:prSet phldrT="[텍스트]" custT="1"/>
      <dgm:spPr/>
      <dgm:t>
        <a:bodyPr/>
        <a:lstStyle/>
        <a:p>
          <a:pPr latinLnBrk="1"/>
          <a:r>
            <a:rPr lang="ko-KR" altLang="en-US" sz="1400" b="1" dirty="0" smtClean="0"/>
            <a:t>외부로부터의 </a:t>
          </a:r>
          <a:r>
            <a:rPr lang="ko-KR" altLang="en-US" sz="1400" b="1" dirty="0" err="1" smtClean="0"/>
            <a:t>공개경재채용과</a:t>
          </a:r>
          <a:r>
            <a:rPr lang="ko-KR" altLang="en-US" sz="1400" b="1" dirty="0" smtClean="0"/>
            <a:t> 재직자 내부 승진의 두 방법에 의하여 결원의 </a:t>
          </a:r>
          <a:r>
            <a:rPr lang="en-US" altLang="ko-KR" sz="1400" b="1" dirty="0" smtClean="0"/>
            <a:t>50%</a:t>
          </a:r>
          <a:r>
            <a:rPr lang="ko-KR" altLang="en-US" sz="1400" b="1" dirty="0" smtClean="0"/>
            <a:t>씩을 각각 임용한다</a:t>
          </a:r>
          <a:r>
            <a:rPr lang="en-US" altLang="ko-KR" sz="1400" b="1" dirty="0" smtClean="0"/>
            <a:t>. </a:t>
          </a:r>
          <a:r>
            <a:rPr lang="ko-KR" altLang="en-US" sz="1400" b="1" dirty="0" smtClean="0"/>
            <a:t>학사이상의 학위가 있는 사람으로 엄격한 신체</a:t>
          </a:r>
          <a:r>
            <a:rPr lang="en-US" altLang="ko-KR" sz="1400" b="1" dirty="0" smtClean="0"/>
            <a:t>·</a:t>
          </a:r>
          <a:r>
            <a:rPr lang="ko-KR" altLang="en-US" sz="1400" b="1" dirty="0" smtClean="0"/>
            <a:t>적성검사를 거쳐야 한다</a:t>
          </a:r>
          <a:r>
            <a:rPr lang="en-US" altLang="ko-KR" sz="1400" b="1" dirty="0" smtClean="0"/>
            <a:t>.</a:t>
          </a:r>
          <a:endParaRPr lang="ko-KR" altLang="en-US" sz="1400" b="1" dirty="0"/>
        </a:p>
      </dgm:t>
    </dgm:pt>
    <dgm:pt modelId="{8257C530-FCDE-49A1-A5C3-DC5857DB9699}" type="parTrans" cxnId="{1F7D8BA9-BCDE-4315-8C7D-C8BE2D8933E4}">
      <dgm:prSet/>
      <dgm:spPr/>
      <dgm:t>
        <a:bodyPr/>
        <a:lstStyle/>
        <a:p>
          <a:pPr latinLnBrk="1"/>
          <a:endParaRPr lang="ko-KR" altLang="en-US"/>
        </a:p>
      </dgm:t>
    </dgm:pt>
    <dgm:pt modelId="{F9F8B433-334E-4011-803E-C19797AA2EB6}" type="sibTrans" cxnId="{1F7D8BA9-BCDE-4315-8C7D-C8BE2D8933E4}">
      <dgm:prSet/>
      <dgm:spPr/>
      <dgm:t>
        <a:bodyPr/>
        <a:lstStyle/>
        <a:p>
          <a:pPr latinLnBrk="1"/>
          <a:endParaRPr lang="ko-KR" altLang="en-US"/>
        </a:p>
      </dgm:t>
    </dgm:pt>
    <dgm:pt modelId="{97E37BB3-A743-4A63-83C3-8F7B4DB3A6E5}">
      <dgm:prSet phldrT="[텍스트]" custT="1"/>
      <dgm:spPr/>
      <dgm:t>
        <a:bodyPr/>
        <a:lstStyle/>
        <a:p>
          <a:pPr latinLnBrk="1"/>
          <a:r>
            <a:rPr lang="ko-KR" altLang="en-US" sz="2000" b="1" dirty="0" smtClean="0"/>
            <a:t>사복경위</a:t>
          </a:r>
          <a:r>
            <a:rPr lang="en-US" altLang="ko-KR" sz="2000" b="1" dirty="0" smtClean="0"/>
            <a:t>(</a:t>
          </a:r>
          <a:r>
            <a:rPr lang="en-US" sz="2000" b="1" dirty="0" smtClean="0"/>
            <a:t>Le </a:t>
          </a:r>
          <a:r>
            <a:rPr lang="en-US" sz="2000" b="1" dirty="0" err="1" smtClean="0"/>
            <a:t>Insoecteur</a:t>
          </a:r>
          <a:r>
            <a:rPr lang="en-US" sz="2000" b="1" dirty="0" smtClean="0"/>
            <a:t>)</a:t>
          </a:r>
          <a:endParaRPr lang="ko-KR" altLang="en-US" sz="2000" b="1" dirty="0"/>
        </a:p>
      </dgm:t>
    </dgm:pt>
    <dgm:pt modelId="{FF87387E-A5CE-44D4-94D7-6567A058C493}" type="parTrans" cxnId="{AB6A2F26-9B9D-402B-B0EE-E01D5E81B136}">
      <dgm:prSet/>
      <dgm:spPr/>
      <dgm:t>
        <a:bodyPr/>
        <a:lstStyle/>
        <a:p>
          <a:pPr latinLnBrk="1"/>
          <a:endParaRPr lang="ko-KR" altLang="en-US"/>
        </a:p>
      </dgm:t>
    </dgm:pt>
    <dgm:pt modelId="{1AE696CA-B16E-4439-8B6D-786D976765DE}" type="sibTrans" cxnId="{AB6A2F26-9B9D-402B-B0EE-E01D5E81B136}">
      <dgm:prSet/>
      <dgm:spPr/>
      <dgm:t>
        <a:bodyPr/>
        <a:lstStyle/>
        <a:p>
          <a:pPr latinLnBrk="1"/>
          <a:endParaRPr lang="ko-KR" altLang="en-US"/>
        </a:p>
      </dgm:t>
    </dgm:pt>
    <dgm:pt modelId="{06E66D22-5DA1-4643-986B-91D5E6F1E564}">
      <dgm:prSet phldrT="[텍스트]" custT="1"/>
      <dgm:spPr/>
      <dgm:t>
        <a:bodyPr/>
        <a:lstStyle/>
        <a:p>
          <a:pPr latinLnBrk="1"/>
          <a:r>
            <a:rPr lang="ko-KR" altLang="en-US" sz="1400" b="1" dirty="0" err="1" smtClean="0"/>
            <a:t>외부공개경재</a:t>
          </a:r>
          <a:r>
            <a:rPr lang="ko-KR" altLang="en-US" sz="1400" b="1" dirty="0" smtClean="0"/>
            <a:t> 채용과 재직자 내부 승진의 두 방법에 의하여 결원의 </a:t>
          </a:r>
          <a:r>
            <a:rPr lang="en-US" altLang="ko-KR" sz="1400" b="1" dirty="0" smtClean="0"/>
            <a:t>50%</a:t>
          </a:r>
          <a:r>
            <a:rPr lang="ko-KR" altLang="en-US" sz="1400" b="1" dirty="0" smtClean="0"/>
            <a:t>를 각각 임용하며 외부공개경쟁의 경우 </a:t>
          </a:r>
          <a:r>
            <a:rPr lang="en-US" altLang="ko-KR" sz="1400" b="1" dirty="0" smtClean="0"/>
            <a:t>30</a:t>
          </a:r>
          <a:r>
            <a:rPr lang="ko-KR" altLang="en-US" sz="1400" b="1" dirty="0" smtClean="0"/>
            <a:t>세 이하의 학사학위 소지자로서 일반상식과 행정법시험에 합격해야 한다</a:t>
          </a:r>
          <a:r>
            <a:rPr lang="en-US" altLang="ko-KR" sz="1400" b="1" dirty="0" smtClean="0"/>
            <a:t>.</a:t>
          </a:r>
          <a:endParaRPr lang="ko-KR" altLang="en-US" sz="1400" b="1" dirty="0"/>
        </a:p>
      </dgm:t>
    </dgm:pt>
    <dgm:pt modelId="{7D94169D-22EB-4BB5-9607-5606078E27F4}" type="parTrans" cxnId="{54B8D9C2-051C-4097-ABF7-3377B75FE5E4}">
      <dgm:prSet/>
      <dgm:spPr/>
      <dgm:t>
        <a:bodyPr/>
        <a:lstStyle/>
        <a:p>
          <a:pPr latinLnBrk="1"/>
          <a:endParaRPr lang="ko-KR" altLang="en-US"/>
        </a:p>
      </dgm:t>
    </dgm:pt>
    <dgm:pt modelId="{91DF2BA3-5019-4107-802D-5B0C14B07941}" type="sibTrans" cxnId="{54B8D9C2-051C-4097-ABF7-3377B75FE5E4}">
      <dgm:prSet/>
      <dgm:spPr/>
      <dgm:t>
        <a:bodyPr/>
        <a:lstStyle/>
        <a:p>
          <a:pPr latinLnBrk="1"/>
          <a:endParaRPr lang="ko-KR" altLang="en-US"/>
        </a:p>
      </dgm:t>
    </dgm:pt>
    <dgm:pt modelId="{CB862AEF-913E-4C7E-8BBF-21BE1807AE5B}">
      <dgm:prSet phldrT="[텍스트]" custT="1"/>
      <dgm:spPr/>
      <dgm:t>
        <a:bodyPr/>
        <a:lstStyle/>
        <a:p>
          <a:pPr latinLnBrk="1"/>
          <a:r>
            <a:rPr lang="ko-KR" altLang="en-US" sz="2000" b="1" dirty="0" smtClean="0"/>
            <a:t>총경</a:t>
          </a:r>
          <a:endParaRPr lang="en-US" altLang="ko-KR" sz="2000" b="1" dirty="0" smtClean="0"/>
        </a:p>
        <a:p>
          <a:pPr latinLnBrk="1"/>
          <a:r>
            <a:rPr lang="en-US" altLang="ko-KR" sz="1700" b="1" dirty="0" smtClean="0"/>
            <a:t>(</a:t>
          </a:r>
          <a:r>
            <a:rPr lang="en-US" sz="1700" b="1" dirty="0" smtClean="0"/>
            <a:t>Le </a:t>
          </a:r>
          <a:r>
            <a:rPr lang="en-US" sz="1700" b="1" dirty="0" err="1" smtClean="0"/>
            <a:t>Commissaire</a:t>
          </a:r>
          <a:r>
            <a:rPr lang="en-US" sz="1700" b="1" dirty="0" smtClean="0"/>
            <a:t> de Police)</a:t>
          </a:r>
          <a:endParaRPr lang="ko-KR" altLang="en-US" sz="1700" b="1" dirty="0"/>
        </a:p>
      </dgm:t>
    </dgm:pt>
    <dgm:pt modelId="{D25179BF-6535-4749-B9B6-22A8BBA0CFE1}" type="parTrans" cxnId="{F1D4E323-F186-4D0F-A9FA-305678A1E70C}">
      <dgm:prSet/>
      <dgm:spPr/>
      <dgm:t>
        <a:bodyPr/>
        <a:lstStyle/>
        <a:p>
          <a:pPr latinLnBrk="1"/>
          <a:endParaRPr lang="ko-KR" altLang="en-US"/>
        </a:p>
      </dgm:t>
    </dgm:pt>
    <dgm:pt modelId="{CF63C7C2-02E0-40D6-AA64-864419B5B981}" type="sibTrans" cxnId="{F1D4E323-F186-4D0F-A9FA-305678A1E70C}">
      <dgm:prSet/>
      <dgm:spPr/>
      <dgm:t>
        <a:bodyPr/>
        <a:lstStyle/>
        <a:p>
          <a:pPr latinLnBrk="1"/>
          <a:endParaRPr lang="ko-KR" altLang="en-US"/>
        </a:p>
      </dgm:t>
    </dgm:pt>
    <dgm:pt modelId="{43ABFB7D-96A7-4037-A30A-2B345508DF36}">
      <dgm:prSet phldrT="[텍스트]" custT="1"/>
      <dgm:spPr/>
      <dgm:t>
        <a:bodyPr/>
        <a:lstStyle/>
        <a:p>
          <a:pPr latinLnBrk="1"/>
          <a:r>
            <a:rPr lang="ko-KR" altLang="en-US" sz="1500" b="1" dirty="0" smtClean="0"/>
            <a:t>총경 결원의 경우 </a:t>
          </a:r>
          <a:r>
            <a:rPr lang="en-US" altLang="ko-KR" sz="1500" b="1" dirty="0" smtClean="0"/>
            <a:t>45%</a:t>
          </a:r>
          <a:r>
            <a:rPr lang="ko-KR" altLang="en-US" sz="1500" b="1" dirty="0" smtClean="0"/>
            <a:t>를 외부채용으로 충당하며 </a:t>
          </a:r>
          <a:r>
            <a:rPr lang="en-US" altLang="ko-KR" sz="1500" b="1" dirty="0" smtClean="0"/>
            <a:t>20%</a:t>
          </a:r>
          <a:r>
            <a:rPr lang="ko-KR" altLang="en-US" sz="1500" b="1" dirty="0" smtClean="0"/>
            <a:t>는 경찰경력 </a:t>
          </a:r>
          <a:r>
            <a:rPr lang="en-US" altLang="ko-KR" sz="1500" b="1" dirty="0" smtClean="0"/>
            <a:t>5</a:t>
          </a:r>
          <a:r>
            <a:rPr lang="ko-KR" altLang="en-US" sz="1500" b="1" dirty="0" err="1" smtClean="0"/>
            <a:t>년이상으로서</a:t>
          </a:r>
          <a:r>
            <a:rPr lang="ko-KR" altLang="en-US" sz="1500" b="1" dirty="0" smtClean="0"/>
            <a:t> </a:t>
          </a:r>
          <a:r>
            <a:rPr lang="en-US" altLang="ko-KR" sz="1500" b="1" dirty="0" smtClean="0"/>
            <a:t>35</a:t>
          </a:r>
          <a:r>
            <a:rPr lang="ko-KR" altLang="en-US" sz="1500" b="1" dirty="0" smtClean="0"/>
            <a:t>세 이하인 경찰관에게 배정하고 나머지 </a:t>
          </a:r>
          <a:r>
            <a:rPr lang="en-US" altLang="ko-KR" sz="1500" b="1" dirty="0" smtClean="0"/>
            <a:t>35%</a:t>
          </a:r>
          <a:r>
            <a:rPr lang="ko-KR" altLang="en-US" sz="1500" b="1" dirty="0" smtClean="0"/>
            <a:t>는 업무수행과 관련하에 현저한 공적을 세운 </a:t>
          </a:r>
          <a:r>
            <a:rPr lang="en-US" altLang="ko-KR" sz="1500" b="1" dirty="0" smtClean="0"/>
            <a:t>50</a:t>
          </a:r>
          <a:r>
            <a:rPr lang="ko-KR" altLang="en-US" sz="1500" b="1" dirty="0" smtClean="0"/>
            <a:t>세 이하의 경찰관을 특별 승진시킨다</a:t>
          </a:r>
          <a:r>
            <a:rPr lang="en-US" altLang="ko-KR" sz="1500" b="1" dirty="0" smtClean="0"/>
            <a:t>.</a:t>
          </a:r>
          <a:endParaRPr lang="ko-KR" altLang="en-US" sz="1500" b="1" dirty="0"/>
        </a:p>
      </dgm:t>
    </dgm:pt>
    <dgm:pt modelId="{0C4472A2-8280-4375-B71F-ACCB2220310F}" type="parTrans" cxnId="{5126A1EA-49D0-4452-8A5F-FE2203DD827E}">
      <dgm:prSet/>
      <dgm:spPr/>
      <dgm:t>
        <a:bodyPr/>
        <a:lstStyle/>
        <a:p>
          <a:pPr latinLnBrk="1"/>
          <a:endParaRPr lang="ko-KR" altLang="en-US"/>
        </a:p>
      </dgm:t>
    </dgm:pt>
    <dgm:pt modelId="{65F8E6C4-CDA0-4E8A-8D59-4E934A3D87E2}" type="sibTrans" cxnId="{5126A1EA-49D0-4452-8A5F-FE2203DD827E}">
      <dgm:prSet/>
      <dgm:spPr/>
      <dgm:t>
        <a:bodyPr/>
        <a:lstStyle/>
        <a:p>
          <a:pPr latinLnBrk="1"/>
          <a:endParaRPr lang="ko-KR" altLang="en-US"/>
        </a:p>
      </dgm:t>
    </dgm:pt>
    <dgm:pt modelId="{407A3F2C-B79D-4D96-9263-1DF9AE9FDF8E}" type="pres">
      <dgm:prSet presAssocID="{4AC6765D-27F5-4444-B3DF-93F44E8E59D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D14C6A3-1EC6-4F12-B6F8-97E4272C6AA9}" type="pres">
      <dgm:prSet presAssocID="{FA8D16D8-2A85-4EA5-BE7B-BA216E78DC85}" presName="linNode" presStyleCnt="0"/>
      <dgm:spPr/>
    </dgm:pt>
    <dgm:pt modelId="{0E6FAFA2-0151-4FC5-8759-5D47BCED24BB}" type="pres">
      <dgm:prSet presAssocID="{FA8D16D8-2A85-4EA5-BE7B-BA216E78DC85}" presName="parentText" presStyleLbl="node1" presStyleIdx="0" presStyleCnt="5" custScaleX="95811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2120E85-CF80-441B-B40D-F4B89A99295F}" type="pres">
      <dgm:prSet presAssocID="{FA8D16D8-2A85-4EA5-BE7B-BA216E78DC85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E7AE7B0-0ADF-463E-B589-304D2EEDE1D2}" type="pres">
      <dgm:prSet presAssocID="{6BD0894F-04F2-4411-BC5B-C83D908946CA}" presName="sp" presStyleCnt="0"/>
      <dgm:spPr/>
    </dgm:pt>
    <dgm:pt modelId="{B5848F81-68A1-4363-B500-56A6B00A69A0}" type="pres">
      <dgm:prSet presAssocID="{ABC95BF5-86DA-435D-9337-5C357B552AB7}" presName="linNode" presStyleCnt="0"/>
      <dgm:spPr/>
    </dgm:pt>
    <dgm:pt modelId="{9AE3B7C5-3550-4569-8DB6-65D3FD7E030A}" type="pres">
      <dgm:prSet presAssocID="{ABC95BF5-86DA-435D-9337-5C357B552AB7}" presName="parentText" presStyleLbl="node1" presStyleIdx="1" presStyleCnt="5" custScaleX="95811" custScaleY="7676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D1AE19-306B-441B-B3C6-DEE483305DFD}" type="pres">
      <dgm:prSet presAssocID="{ABC95BF5-86DA-435D-9337-5C357B552AB7}" presName="descendantText" presStyleLbl="alignAccFollowNode1" presStyleIdx="1" presStyleCnt="5" custScaleY="745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521D097-EED5-41B9-9246-A237927D65B8}" type="pres">
      <dgm:prSet presAssocID="{F8B2FF9C-66CE-4454-9C3E-A1AD87412DEC}" presName="sp" presStyleCnt="0"/>
      <dgm:spPr/>
    </dgm:pt>
    <dgm:pt modelId="{FEC2FF60-CFA9-48CB-8848-5F93BE1EFCE5}" type="pres">
      <dgm:prSet presAssocID="{A5ED9276-DC72-4C9A-AECE-C5963AD42F58}" presName="linNode" presStyleCnt="0"/>
      <dgm:spPr/>
    </dgm:pt>
    <dgm:pt modelId="{263EF7FD-EE37-4D50-8420-306696ACE956}" type="pres">
      <dgm:prSet presAssocID="{A5ED9276-DC72-4C9A-AECE-C5963AD42F58}" presName="parentText" presStyleLbl="node1" presStyleIdx="2" presStyleCnt="5" custScaleX="9544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CC7670E-0CE9-41CB-9EA3-1AC7D76CCBBA}" type="pres">
      <dgm:prSet presAssocID="{A5ED9276-DC72-4C9A-AECE-C5963AD42F58}" presName="descendantText" presStyleLbl="alignAccFollowNode1" presStyleIdx="2" presStyleCnt="5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A744449-D716-4DFD-8D1F-A5228108B705}" type="pres">
      <dgm:prSet presAssocID="{78D83F4E-D2BE-48A6-B3BA-549F90D9C863}" presName="sp" presStyleCnt="0"/>
      <dgm:spPr/>
    </dgm:pt>
    <dgm:pt modelId="{010427CF-C9E8-4061-8A3C-988ACBB12BB6}" type="pres">
      <dgm:prSet presAssocID="{97E37BB3-A743-4A63-83C3-8F7B4DB3A6E5}" presName="linNode" presStyleCnt="0"/>
      <dgm:spPr/>
    </dgm:pt>
    <dgm:pt modelId="{CC98CFA8-5F12-4DD1-9708-484E9734970E}" type="pres">
      <dgm:prSet presAssocID="{97E37BB3-A743-4A63-83C3-8F7B4DB3A6E5}" presName="parentText" presStyleLbl="node1" presStyleIdx="3" presStyleCnt="5" custScaleX="95811" custScaleY="8378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51F7249-DC36-444C-BAB8-7FF203A6C34E}" type="pres">
      <dgm:prSet presAssocID="{97E37BB3-A743-4A63-83C3-8F7B4DB3A6E5}" presName="descendantText" presStyleLbl="alignAccFollowNode1" presStyleIdx="3" presStyleCnt="5" custScaleY="8203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AEAD701-2950-4AF0-ACCD-31526268790F}" type="pres">
      <dgm:prSet presAssocID="{1AE696CA-B16E-4439-8B6D-786D976765DE}" presName="sp" presStyleCnt="0"/>
      <dgm:spPr/>
    </dgm:pt>
    <dgm:pt modelId="{E314F4DB-D906-4103-872F-8DD19E81C25D}" type="pres">
      <dgm:prSet presAssocID="{CB862AEF-913E-4C7E-8BBF-21BE1807AE5B}" presName="linNode" presStyleCnt="0"/>
      <dgm:spPr/>
    </dgm:pt>
    <dgm:pt modelId="{E8E958DD-B2C2-4900-89D8-B11C40099EF8}" type="pres">
      <dgm:prSet presAssocID="{CB862AEF-913E-4C7E-8BBF-21BE1807AE5B}" presName="parentText" presStyleLbl="node1" presStyleIdx="4" presStyleCnt="5" custScaleX="95811" custScaleY="143657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8B736B3-1C1C-4FCF-AA05-A08CF0510F3B}" type="pres">
      <dgm:prSet presAssocID="{CB862AEF-913E-4C7E-8BBF-21BE1807AE5B}" presName="descendantText" presStyleLbl="alignAccFollowNode1" presStyleIdx="4" presStyleCnt="5" custScaleY="13071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E41FA48C-FDC4-49C1-9170-7A9E033D5410}" type="presOf" srcId="{FA8D16D8-2A85-4EA5-BE7B-BA216E78DC85}" destId="{0E6FAFA2-0151-4FC5-8759-5D47BCED24BB}" srcOrd="0" destOrd="0" presId="urn:microsoft.com/office/officeart/2005/8/layout/vList5"/>
    <dgm:cxn modelId="{1F7D8BA9-BCDE-4315-8C7D-C8BE2D8933E4}" srcId="{A5ED9276-DC72-4C9A-AECE-C5963AD42F58}" destId="{0B7240B8-33E0-49E5-8C1F-051CC53EA5D1}" srcOrd="0" destOrd="0" parTransId="{8257C530-FCDE-49A1-A5C3-DC5857DB9699}" sibTransId="{F9F8B433-334E-4011-803E-C19797AA2EB6}"/>
    <dgm:cxn modelId="{EF81B647-0EF3-4925-9A41-EC0F2847A3F9}" srcId="{ABC95BF5-86DA-435D-9337-5C357B552AB7}" destId="{50C8DDED-CC77-46D4-B660-78D894083C84}" srcOrd="0" destOrd="0" parTransId="{0A527BBE-D5E1-46A5-ABEC-847C611ECB00}" sibTransId="{3458974D-C782-4221-9B73-11DDA4B404AB}"/>
    <dgm:cxn modelId="{FAE8CC26-7FA7-460E-A4BC-C843A04CD7D7}" srcId="{FA8D16D8-2A85-4EA5-BE7B-BA216E78DC85}" destId="{638D18AF-55C6-46BA-8E00-71E8555F9790}" srcOrd="0" destOrd="0" parTransId="{16428E21-3302-45BA-BD25-5866E61DB880}" sibTransId="{4C009C83-BE33-467E-89CA-6B939ADA32BC}"/>
    <dgm:cxn modelId="{7B38C471-6A84-47DC-AFCE-4A09BA5534F5}" type="presOf" srcId="{50C8DDED-CC77-46D4-B660-78D894083C84}" destId="{F7D1AE19-306B-441B-B3C6-DEE483305DFD}" srcOrd="0" destOrd="0" presId="urn:microsoft.com/office/officeart/2005/8/layout/vList5"/>
    <dgm:cxn modelId="{63FE8996-8A20-4152-9E99-0405199F9A49}" srcId="{4AC6765D-27F5-4444-B3DF-93F44E8E59D4}" destId="{FA8D16D8-2A85-4EA5-BE7B-BA216E78DC85}" srcOrd="0" destOrd="0" parTransId="{7D7FABB5-CD72-4519-A032-E5D316544CC3}" sibTransId="{6BD0894F-04F2-4411-BC5B-C83D908946CA}"/>
    <dgm:cxn modelId="{54B8D9C2-051C-4097-ABF7-3377B75FE5E4}" srcId="{97E37BB3-A743-4A63-83C3-8F7B4DB3A6E5}" destId="{06E66D22-5DA1-4643-986B-91D5E6F1E564}" srcOrd="0" destOrd="0" parTransId="{7D94169D-22EB-4BB5-9607-5606078E27F4}" sibTransId="{91DF2BA3-5019-4107-802D-5B0C14B07941}"/>
    <dgm:cxn modelId="{66A10820-8649-433D-B34D-1BFB81BBCDDD}" srcId="{4AC6765D-27F5-4444-B3DF-93F44E8E59D4}" destId="{ABC95BF5-86DA-435D-9337-5C357B552AB7}" srcOrd="1" destOrd="0" parTransId="{FBE0C752-D5A8-48ED-A1EC-BD4243E4C048}" sibTransId="{F8B2FF9C-66CE-4454-9C3E-A1AD87412DEC}"/>
    <dgm:cxn modelId="{5126A1EA-49D0-4452-8A5F-FE2203DD827E}" srcId="{CB862AEF-913E-4C7E-8BBF-21BE1807AE5B}" destId="{43ABFB7D-96A7-4037-A30A-2B345508DF36}" srcOrd="0" destOrd="0" parTransId="{0C4472A2-8280-4375-B71F-ACCB2220310F}" sibTransId="{65F8E6C4-CDA0-4E8A-8D59-4E934A3D87E2}"/>
    <dgm:cxn modelId="{3C86CEC5-03E8-489D-93E7-E8563D7849C4}" type="presOf" srcId="{43ABFB7D-96A7-4037-A30A-2B345508DF36}" destId="{18B736B3-1C1C-4FCF-AA05-A08CF0510F3B}" srcOrd="0" destOrd="0" presId="urn:microsoft.com/office/officeart/2005/8/layout/vList5"/>
    <dgm:cxn modelId="{494A6DC3-6C3F-4DA1-A74A-0C82EB542D4A}" type="presOf" srcId="{97E37BB3-A743-4A63-83C3-8F7B4DB3A6E5}" destId="{CC98CFA8-5F12-4DD1-9708-484E9734970E}" srcOrd="0" destOrd="0" presId="urn:microsoft.com/office/officeart/2005/8/layout/vList5"/>
    <dgm:cxn modelId="{F1D4E323-F186-4D0F-A9FA-305678A1E70C}" srcId="{4AC6765D-27F5-4444-B3DF-93F44E8E59D4}" destId="{CB862AEF-913E-4C7E-8BBF-21BE1807AE5B}" srcOrd="4" destOrd="0" parTransId="{D25179BF-6535-4749-B9B6-22A8BBA0CFE1}" sibTransId="{CF63C7C2-02E0-40D6-AA64-864419B5B981}"/>
    <dgm:cxn modelId="{C6CF23EA-A47B-41EE-A6B3-1D38E2E70CA2}" type="presOf" srcId="{4AC6765D-27F5-4444-B3DF-93F44E8E59D4}" destId="{407A3F2C-B79D-4D96-9263-1DF9AE9FDF8E}" srcOrd="0" destOrd="0" presId="urn:microsoft.com/office/officeart/2005/8/layout/vList5"/>
    <dgm:cxn modelId="{0100A172-945B-4167-8228-AD2061F8FFF3}" srcId="{4AC6765D-27F5-4444-B3DF-93F44E8E59D4}" destId="{A5ED9276-DC72-4C9A-AECE-C5963AD42F58}" srcOrd="2" destOrd="0" parTransId="{5D7E7AB2-512D-4002-9609-425413217EB8}" sibTransId="{78D83F4E-D2BE-48A6-B3BA-549F90D9C863}"/>
    <dgm:cxn modelId="{3659DB9F-3BC7-40D3-B0E7-F98E2B5C09EF}" type="presOf" srcId="{ABC95BF5-86DA-435D-9337-5C357B552AB7}" destId="{9AE3B7C5-3550-4569-8DB6-65D3FD7E030A}" srcOrd="0" destOrd="0" presId="urn:microsoft.com/office/officeart/2005/8/layout/vList5"/>
    <dgm:cxn modelId="{3800C20C-31DF-4558-A085-79BCF69EDD1B}" type="presOf" srcId="{A5ED9276-DC72-4C9A-AECE-C5963AD42F58}" destId="{263EF7FD-EE37-4D50-8420-306696ACE956}" srcOrd="0" destOrd="0" presId="urn:microsoft.com/office/officeart/2005/8/layout/vList5"/>
    <dgm:cxn modelId="{67C5F981-E094-49D8-A797-25AEE88B0BC4}" type="presOf" srcId="{0B7240B8-33E0-49E5-8C1F-051CC53EA5D1}" destId="{3CC7670E-0CE9-41CB-9EA3-1AC7D76CCBBA}" srcOrd="0" destOrd="0" presId="urn:microsoft.com/office/officeart/2005/8/layout/vList5"/>
    <dgm:cxn modelId="{225A68DE-7E7B-4982-9E2F-0F26CB22865F}" type="presOf" srcId="{06E66D22-5DA1-4643-986B-91D5E6F1E564}" destId="{451F7249-DC36-444C-BAB8-7FF203A6C34E}" srcOrd="0" destOrd="0" presId="urn:microsoft.com/office/officeart/2005/8/layout/vList5"/>
    <dgm:cxn modelId="{AB6A2F26-9B9D-402B-B0EE-E01D5E81B136}" srcId="{4AC6765D-27F5-4444-B3DF-93F44E8E59D4}" destId="{97E37BB3-A743-4A63-83C3-8F7B4DB3A6E5}" srcOrd="3" destOrd="0" parTransId="{FF87387E-A5CE-44D4-94D7-6567A058C493}" sibTransId="{1AE696CA-B16E-4439-8B6D-786D976765DE}"/>
    <dgm:cxn modelId="{69900BA6-4125-4117-94E1-609B563B2314}" type="presOf" srcId="{CB862AEF-913E-4C7E-8BBF-21BE1807AE5B}" destId="{E8E958DD-B2C2-4900-89D8-B11C40099EF8}" srcOrd="0" destOrd="0" presId="urn:microsoft.com/office/officeart/2005/8/layout/vList5"/>
    <dgm:cxn modelId="{CAB316FD-34AD-4F8E-8C9E-105847127E34}" type="presOf" srcId="{638D18AF-55C6-46BA-8E00-71E8555F9790}" destId="{D2120E85-CF80-441B-B40D-F4B89A99295F}" srcOrd="0" destOrd="0" presId="urn:microsoft.com/office/officeart/2005/8/layout/vList5"/>
    <dgm:cxn modelId="{0C295A95-E5D7-45F6-AD55-AAC22D62782D}" type="presParOf" srcId="{407A3F2C-B79D-4D96-9263-1DF9AE9FDF8E}" destId="{9D14C6A3-1EC6-4F12-B6F8-97E4272C6AA9}" srcOrd="0" destOrd="0" presId="urn:microsoft.com/office/officeart/2005/8/layout/vList5"/>
    <dgm:cxn modelId="{567BB611-8A80-4F71-B865-19810DBD1738}" type="presParOf" srcId="{9D14C6A3-1EC6-4F12-B6F8-97E4272C6AA9}" destId="{0E6FAFA2-0151-4FC5-8759-5D47BCED24BB}" srcOrd="0" destOrd="0" presId="urn:microsoft.com/office/officeart/2005/8/layout/vList5"/>
    <dgm:cxn modelId="{02FABFDA-3714-4CC2-8742-5BE80AB53324}" type="presParOf" srcId="{9D14C6A3-1EC6-4F12-B6F8-97E4272C6AA9}" destId="{D2120E85-CF80-441B-B40D-F4B89A99295F}" srcOrd="1" destOrd="0" presId="urn:microsoft.com/office/officeart/2005/8/layout/vList5"/>
    <dgm:cxn modelId="{6DEABD67-8C11-43C3-84A0-C06E014B9D3D}" type="presParOf" srcId="{407A3F2C-B79D-4D96-9263-1DF9AE9FDF8E}" destId="{0E7AE7B0-0ADF-463E-B589-304D2EEDE1D2}" srcOrd="1" destOrd="0" presId="urn:microsoft.com/office/officeart/2005/8/layout/vList5"/>
    <dgm:cxn modelId="{645649AB-7239-4AFC-9521-7F86B275F22B}" type="presParOf" srcId="{407A3F2C-B79D-4D96-9263-1DF9AE9FDF8E}" destId="{B5848F81-68A1-4363-B500-56A6B00A69A0}" srcOrd="2" destOrd="0" presId="urn:microsoft.com/office/officeart/2005/8/layout/vList5"/>
    <dgm:cxn modelId="{0D8438F9-872C-4028-A7AD-B42600FD5A1E}" type="presParOf" srcId="{B5848F81-68A1-4363-B500-56A6B00A69A0}" destId="{9AE3B7C5-3550-4569-8DB6-65D3FD7E030A}" srcOrd="0" destOrd="0" presId="urn:microsoft.com/office/officeart/2005/8/layout/vList5"/>
    <dgm:cxn modelId="{F869758F-D254-4A8F-A4AF-0C124396A1E7}" type="presParOf" srcId="{B5848F81-68A1-4363-B500-56A6B00A69A0}" destId="{F7D1AE19-306B-441B-B3C6-DEE483305DFD}" srcOrd="1" destOrd="0" presId="urn:microsoft.com/office/officeart/2005/8/layout/vList5"/>
    <dgm:cxn modelId="{06089BCB-540C-431F-821E-A7DB67650E02}" type="presParOf" srcId="{407A3F2C-B79D-4D96-9263-1DF9AE9FDF8E}" destId="{3521D097-EED5-41B9-9246-A237927D65B8}" srcOrd="3" destOrd="0" presId="urn:microsoft.com/office/officeart/2005/8/layout/vList5"/>
    <dgm:cxn modelId="{C1313CFD-8AE1-4308-88D8-D45A9FA5625E}" type="presParOf" srcId="{407A3F2C-B79D-4D96-9263-1DF9AE9FDF8E}" destId="{FEC2FF60-CFA9-48CB-8848-5F93BE1EFCE5}" srcOrd="4" destOrd="0" presId="urn:microsoft.com/office/officeart/2005/8/layout/vList5"/>
    <dgm:cxn modelId="{97F5F56E-1AD7-49F6-9A05-5CA8EBDE96D5}" type="presParOf" srcId="{FEC2FF60-CFA9-48CB-8848-5F93BE1EFCE5}" destId="{263EF7FD-EE37-4D50-8420-306696ACE956}" srcOrd="0" destOrd="0" presId="urn:microsoft.com/office/officeart/2005/8/layout/vList5"/>
    <dgm:cxn modelId="{1CE5943F-EF0D-4B82-BB5B-CD3442050BA4}" type="presParOf" srcId="{FEC2FF60-CFA9-48CB-8848-5F93BE1EFCE5}" destId="{3CC7670E-0CE9-41CB-9EA3-1AC7D76CCBBA}" srcOrd="1" destOrd="0" presId="urn:microsoft.com/office/officeart/2005/8/layout/vList5"/>
    <dgm:cxn modelId="{E4E783AD-8914-441E-AFFA-7DA7F81A2A33}" type="presParOf" srcId="{407A3F2C-B79D-4D96-9263-1DF9AE9FDF8E}" destId="{1A744449-D716-4DFD-8D1F-A5228108B705}" srcOrd="5" destOrd="0" presId="urn:microsoft.com/office/officeart/2005/8/layout/vList5"/>
    <dgm:cxn modelId="{D65A104F-E982-4E7E-BC93-7BEC9A7071B8}" type="presParOf" srcId="{407A3F2C-B79D-4D96-9263-1DF9AE9FDF8E}" destId="{010427CF-C9E8-4061-8A3C-988ACBB12BB6}" srcOrd="6" destOrd="0" presId="urn:microsoft.com/office/officeart/2005/8/layout/vList5"/>
    <dgm:cxn modelId="{E3954D97-49C0-4AD3-9169-4500E507BAB3}" type="presParOf" srcId="{010427CF-C9E8-4061-8A3C-988ACBB12BB6}" destId="{CC98CFA8-5F12-4DD1-9708-484E9734970E}" srcOrd="0" destOrd="0" presId="urn:microsoft.com/office/officeart/2005/8/layout/vList5"/>
    <dgm:cxn modelId="{43071881-56DF-482D-85D6-1EC04F7C47FB}" type="presParOf" srcId="{010427CF-C9E8-4061-8A3C-988ACBB12BB6}" destId="{451F7249-DC36-444C-BAB8-7FF203A6C34E}" srcOrd="1" destOrd="0" presId="urn:microsoft.com/office/officeart/2005/8/layout/vList5"/>
    <dgm:cxn modelId="{950A4111-7BC0-4085-82B9-5B7FDE6060E0}" type="presParOf" srcId="{407A3F2C-B79D-4D96-9263-1DF9AE9FDF8E}" destId="{DAEAD701-2950-4AF0-ACCD-31526268790F}" srcOrd="7" destOrd="0" presId="urn:microsoft.com/office/officeart/2005/8/layout/vList5"/>
    <dgm:cxn modelId="{558961C9-B3BA-4972-BB89-E093A9C6070E}" type="presParOf" srcId="{407A3F2C-B79D-4D96-9263-1DF9AE9FDF8E}" destId="{E314F4DB-D906-4103-872F-8DD19E81C25D}" srcOrd="8" destOrd="0" presId="urn:microsoft.com/office/officeart/2005/8/layout/vList5"/>
    <dgm:cxn modelId="{87CA7FA7-7B38-404D-A4B3-4AAFD4771AB1}" type="presParOf" srcId="{E314F4DB-D906-4103-872F-8DD19E81C25D}" destId="{E8E958DD-B2C2-4900-89D8-B11C40099EF8}" srcOrd="0" destOrd="0" presId="urn:microsoft.com/office/officeart/2005/8/layout/vList5"/>
    <dgm:cxn modelId="{F00622E8-FA41-4302-ADA7-15E941B3FC7B}" type="presParOf" srcId="{E314F4DB-D906-4103-872F-8DD19E81C25D}" destId="{18B736B3-1C1C-4FCF-AA05-A08CF0510F3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B14A6790-A7B9-45D9-A52F-12380C0D456C}" type="doc">
      <dgm:prSet loTypeId="urn:microsoft.com/office/officeart/2005/8/layout/list1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45044D82-FB13-4773-B160-BAF30F644E31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경찰노동조합의 탄생</a:t>
          </a:r>
          <a:endParaRPr lang="ko-KR" altLang="en-US" sz="2000" dirty="0"/>
        </a:p>
      </dgm:t>
    </dgm:pt>
    <dgm:pt modelId="{8101D824-6F0E-4426-B802-60C9F0A967FA}" type="parTrans" cxnId="{CD73BA0F-12D2-482C-9F68-14B75AB0D397}">
      <dgm:prSet/>
      <dgm:spPr/>
      <dgm:t>
        <a:bodyPr/>
        <a:lstStyle/>
        <a:p>
          <a:pPr latinLnBrk="1"/>
          <a:endParaRPr lang="ko-KR" altLang="en-US"/>
        </a:p>
      </dgm:t>
    </dgm:pt>
    <dgm:pt modelId="{8165FA91-CFC0-456E-8C42-256693981C1F}" type="sibTrans" cxnId="{CD73BA0F-12D2-482C-9F68-14B75AB0D397}">
      <dgm:prSet/>
      <dgm:spPr/>
      <dgm:t>
        <a:bodyPr/>
        <a:lstStyle/>
        <a:p>
          <a:pPr latinLnBrk="1"/>
          <a:endParaRPr lang="ko-KR" altLang="en-US"/>
        </a:p>
      </dgm:t>
    </dgm:pt>
    <dgm:pt modelId="{C160A448-5A85-4E7F-AE3F-4516A83610D7}">
      <dgm:prSet phldrT="[텍스트]"/>
      <dgm:spPr/>
      <dgm:t>
        <a:bodyPr lIns="180000" rIns="180000"/>
        <a:lstStyle/>
        <a:p>
          <a:pPr latinLnBrk="1"/>
          <a:r>
            <a:rPr lang="ko-KR" altLang="en-US" dirty="0" smtClean="0"/>
            <a:t>프랑스 공무원은 우리나라의 경우와는 달리 조합결성이 자유롭고 공무원의 신분을 보유한 채로 선거에 출마할 수 있는 등 이익단체활동 및 정치활동이 자유로우며 정치적 표현의 자유를 보장받고 있다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5D253358-5B2E-4323-A33D-2E02B7098C5E}" type="parTrans" cxnId="{B1681A16-F80D-47CF-87C2-8F3CFA75723A}">
      <dgm:prSet/>
      <dgm:spPr/>
      <dgm:t>
        <a:bodyPr/>
        <a:lstStyle/>
        <a:p>
          <a:pPr latinLnBrk="1"/>
          <a:endParaRPr lang="ko-KR" altLang="en-US"/>
        </a:p>
      </dgm:t>
    </dgm:pt>
    <dgm:pt modelId="{09F70F1B-82BF-4C67-84E8-2DF820C9A790}" type="sibTrans" cxnId="{B1681A16-F80D-47CF-87C2-8F3CFA75723A}">
      <dgm:prSet/>
      <dgm:spPr/>
      <dgm:t>
        <a:bodyPr/>
        <a:lstStyle/>
        <a:p>
          <a:pPr latinLnBrk="1"/>
          <a:endParaRPr lang="ko-KR" altLang="en-US"/>
        </a:p>
      </dgm:t>
    </dgm:pt>
    <dgm:pt modelId="{998433B9-E7C3-4130-9488-EB88990265B7}">
      <dgm:prSet phldrT="[텍스트]"/>
      <dgm:spPr/>
      <dgm:t>
        <a:bodyPr lIns="180000" rIns="180000"/>
        <a:lstStyle/>
        <a:p>
          <a:pPr latinLnBrk="1"/>
          <a:r>
            <a:rPr lang="ko-KR" altLang="en-US" dirty="0" smtClean="0"/>
            <a:t>하지만 법률에는 군인에게는 단결권을 인정하지 않고 있어 국가경찰과 똑같은 경찰활동을 하고 있는 국방부 소속의 군인경찰에게는 노동조합 </a:t>
          </a:r>
          <a:r>
            <a:rPr lang="ko-KR" altLang="en-US" dirty="0" err="1" smtClean="0"/>
            <a:t>결성권은</a:t>
          </a:r>
          <a:r>
            <a:rPr lang="ko-KR" altLang="en-US" dirty="0" smtClean="0"/>
            <a:t> 존재하지 않는다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063F7500-C30F-4A19-97F7-3A65675F3A69}" type="parTrans" cxnId="{4E7B9FB4-C7E1-4EE8-A09F-B780D6996D12}">
      <dgm:prSet/>
      <dgm:spPr/>
      <dgm:t>
        <a:bodyPr/>
        <a:lstStyle/>
        <a:p>
          <a:pPr latinLnBrk="1"/>
          <a:endParaRPr lang="ko-KR" altLang="en-US"/>
        </a:p>
      </dgm:t>
    </dgm:pt>
    <dgm:pt modelId="{FA83586B-EC89-4500-A027-8034F2F1E693}" type="sibTrans" cxnId="{4E7B9FB4-C7E1-4EE8-A09F-B780D6996D12}">
      <dgm:prSet/>
      <dgm:spPr/>
      <dgm:t>
        <a:bodyPr/>
        <a:lstStyle/>
        <a:p>
          <a:pPr latinLnBrk="1"/>
          <a:endParaRPr lang="ko-KR" altLang="en-US"/>
        </a:p>
      </dgm:t>
    </dgm:pt>
    <dgm:pt modelId="{E72A9588-D448-4AD3-A1CC-96D7B17977D5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집회</a:t>
          </a:r>
          <a:r>
            <a:rPr lang="en-US" altLang="ko-KR" sz="2000" dirty="0" smtClean="0"/>
            <a:t>·</a:t>
          </a:r>
          <a:r>
            <a:rPr lang="ko-KR" altLang="en-US" sz="2000" dirty="0" smtClean="0"/>
            <a:t>시위에의 참가</a:t>
          </a:r>
          <a:endParaRPr lang="ko-KR" altLang="en-US" sz="2000" dirty="0"/>
        </a:p>
      </dgm:t>
    </dgm:pt>
    <dgm:pt modelId="{09C27A01-8DBF-46FC-81C1-D9EA23F1387B}" type="sibTrans" cxnId="{28A7EA4E-3275-4593-AC59-E0EAD997DD7B}">
      <dgm:prSet/>
      <dgm:spPr/>
      <dgm:t>
        <a:bodyPr/>
        <a:lstStyle/>
        <a:p>
          <a:pPr latinLnBrk="1"/>
          <a:endParaRPr lang="ko-KR" altLang="en-US"/>
        </a:p>
      </dgm:t>
    </dgm:pt>
    <dgm:pt modelId="{F0B5FE52-C459-41CC-AF25-555EF6542358}" type="parTrans" cxnId="{28A7EA4E-3275-4593-AC59-E0EAD997DD7B}">
      <dgm:prSet/>
      <dgm:spPr/>
      <dgm:t>
        <a:bodyPr/>
        <a:lstStyle/>
        <a:p>
          <a:pPr latinLnBrk="1"/>
          <a:endParaRPr lang="ko-KR" altLang="en-US"/>
        </a:p>
      </dgm:t>
    </dgm:pt>
    <dgm:pt modelId="{002BBE39-31F1-44A9-A905-485C9E70BB03}">
      <dgm:prSet phldrT="[텍스트]"/>
      <dgm:spPr/>
      <dgm:t>
        <a:bodyPr lIns="180000" rIns="180000"/>
        <a:lstStyle/>
        <a:p>
          <a:pPr latinLnBrk="1"/>
          <a:r>
            <a:rPr lang="ko-KR" altLang="en-US" dirty="0" smtClean="0"/>
            <a:t>경찰관 파업 등의 쟁의행위는 인정되지 않으므로 근무시간 중에는 집회</a:t>
          </a:r>
          <a:r>
            <a:rPr lang="en-US" altLang="ko-KR" dirty="0" smtClean="0"/>
            <a:t>·</a:t>
          </a:r>
          <a:r>
            <a:rPr lang="ko-KR" altLang="en-US" dirty="0" smtClean="0"/>
            <a:t>시위 등에 참가할 수 없지만</a:t>
          </a:r>
          <a:r>
            <a:rPr lang="en-US" altLang="ko-KR" dirty="0" smtClean="0"/>
            <a:t>, </a:t>
          </a:r>
          <a:r>
            <a:rPr lang="ko-KR" altLang="en-US" dirty="0" smtClean="0"/>
            <a:t>직무 외에 있어서는 경찰노조가 주도한 것인지에 관계없이 각종 집회</a:t>
          </a:r>
          <a:r>
            <a:rPr lang="en-US" altLang="ko-KR" dirty="0" smtClean="0"/>
            <a:t>·</a:t>
          </a:r>
          <a:r>
            <a:rPr lang="ko-KR" altLang="en-US" dirty="0" smtClean="0"/>
            <a:t>시위에 참가할 수가 있다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C1E8ABF1-90B4-4AFC-859B-77E89F010BC9}" type="parTrans" cxnId="{78E2D685-67C6-454E-A027-35010AA6A4DA}">
      <dgm:prSet/>
      <dgm:spPr/>
      <dgm:t>
        <a:bodyPr/>
        <a:lstStyle/>
        <a:p>
          <a:pPr latinLnBrk="1"/>
          <a:endParaRPr lang="ko-KR" altLang="en-US"/>
        </a:p>
      </dgm:t>
    </dgm:pt>
    <dgm:pt modelId="{0F5B7C00-2E29-441C-A38C-289B3EC344A2}" type="sibTrans" cxnId="{78E2D685-67C6-454E-A027-35010AA6A4DA}">
      <dgm:prSet/>
      <dgm:spPr/>
      <dgm:t>
        <a:bodyPr/>
        <a:lstStyle/>
        <a:p>
          <a:pPr latinLnBrk="1"/>
          <a:endParaRPr lang="ko-KR" altLang="en-US"/>
        </a:p>
      </dgm:t>
    </dgm:pt>
    <dgm:pt modelId="{BFE4CE59-C009-4C09-AE57-363EB52A0670}">
      <dgm:prSet phldrT="[텍스트]"/>
      <dgm:spPr/>
      <dgm:t>
        <a:bodyPr lIns="180000" rIns="180000"/>
        <a:lstStyle/>
        <a:p>
          <a:pPr latinLnBrk="1"/>
          <a:r>
            <a:rPr lang="ko-KR" altLang="en-US" dirty="0" smtClean="0"/>
            <a:t>프랑스에서는 공무원에게 널리 정치적 표현의 자유를 인정하고 있고</a:t>
          </a:r>
          <a:r>
            <a:rPr lang="en-US" altLang="ko-KR" dirty="0" smtClean="0"/>
            <a:t>, </a:t>
          </a:r>
          <a:r>
            <a:rPr lang="ko-KR" altLang="en-US" dirty="0" smtClean="0"/>
            <a:t>프랑스 공무원을 제한하는 법령이 없으며</a:t>
          </a:r>
          <a:r>
            <a:rPr lang="en-US" altLang="ko-KR" dirty="0" smtClean="0"/>
            <a:t>, </a:t>
          </a:r>
          <a:r>
            <a:rPr lang="ko-KR" altLang="en-US" dirty="0" smtClean="0"/>
            <a:t>직무에 관한 신중의무에 저촉되지 않는 한 공무원도 한 시민이라고 본다</a:t>
          </a:r>
          <a:r>
            <a:rPr lang="en-US" altLang="ko-KR" dirty="0" smtClean="0"/>
            <a:t>.</a:t>
          </a:r>
          <a:endParaRPr lang="ko-KR" altLang="en-US" dirty="0"/>
        </a:p>
      </dgm:t>
    </dgm:pt>
    <dgm:pt modelId="{BF420ADC-2A3B-43EC-99F2-6771ABB056B6}" type="parTrans" cxnId="{20836B9B-1413-4077-9999-57FA74824E4A}">
      <dgm:prSet/>
      <dgm:spPr/>
      <dgm:t>
        <a:bodyPr/>
        <a:lstStyle/>
        <a:p>
          <a:pPr latinLnBrk="1"/>
          <a:endParaRPr lang="ko-KR" altLang="en-US"/>
        </a:p>
      </dgm:t>
    </dgm:pt>
    <dgm:pt modelId="{F45AE897-83A5-4031-AA49-888FEEF116B7}" type="sibTrans" cxnId="{20836B9B-1413-4077-9999-57FA74824E4A}">
      <dgm:prSet/>
      <dgm:spPr/>
      <dgm:t>
        <a:bodyPr/>
        <a:lstStyle/>
        <a:p>
          <a:pPr latinLnBrk="1"/>
          <a:endParaRPr lang="ko-KR" altLang="en-US"/>
        </a:p>
      </dgm:t>
    </dgm:pt>
    <dgm:pt modelId="{5E6311F3-D2C2-4AF1-AE0C-4F2E418B24E7}" type="pres">
      <dgm:prSet presAssocID="{B14A6790-A7B9-45D9-A52F-12380C0D456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14D0646-B3D9-4A98-A986-F0A35022B6BA}" type="pres">
      <dgm:prSet presAssocID="{45044D82-FB13-4773-B160-BAF30F644E31}" presName="parentLin" presStyleCnt="0"/>
      <dgm:spPr/>
    </dgm:pt>
    <dgm:pt modelId="{647C9C12-F643-4E97-A52D-5FB87B23E264}" type="pres">
      <dgm:prSet presAssocID="{45044D82-FB13-4773-B160-BAF30F644E31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35A32162-19A9-41F6-B899-DACF983C984C}" type="pres">
      <dgm:prSet presAssocID="{45044D82-FB13-4773-B160-BAF30F644E3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F5CE82A-A457-404E-BEC4-9EC303548B08}" type="pres">
      <dgm:prSet presAssocID="{45044D82-FB13-4773-B160-BAF30F644E31}" presName="negativeSpace" presStyleCnt="0"/>
      <dgm:spPr/>
    </dgm:pt>
    <dgm:pt modelId="{DC126B2D-BD4F-4EB1-9A3D-443080520232}" type="pres">
      <dgm:prSet presAssocID="{45044D82-FB13-4773-B160-BAF30F644E31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C8A9A0F-40AC-47C1-9F20-10E4E7B60EDE}" type="pres">
      <dgm:prSet presAssocID="{8165FA91-CFC0-456E-8C42-256693981C1F}" presName="spaceBetweenRectangles" presStyleCnt="0"/>
      <dgm:spPr/>
    </dgm:pt>
    <dgm:pt modelId="{9B014141-9D4F-42D5-9029-04D2E0404885}" type="pres">
      <dgm:prSet presAssocID="{E72A9588-D448-4AD3-A1CC-96D7B17977D5}" presName="parentLin" presStyleCnt="0"/>
      <dgm:spPr/>
    </dgm:pt>
    <dgm:pt modelId="{909C41D6-CCB0-4D39-B1BE-7EB817399AEF}" type="pres">
      <dgm:prSet presAssocID="{E72A9588-D448-4AD3-A1CC-96D7B17977D5}" presName="parentLeftMargin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C37BE4BF-FFE1-436C-B4C4-20D163651762}" type="pres">
      <dgm:prSet presAssocID="{E72A9588-D448-4AD3-A1CC-96D7B17977D5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8E4E882-5CE9-40E2-8A5C-3E197ACD5877}" type="pres">
      <dgm:prSet presAssocID="{E72A9588-D448-4AD3-A1CC-96D7B17977D5}" presName="negativeSpace" presStyleCnt="0"/>
      <dgm:spPr/>
    </dgm:pt>
    <dgm:pt modelId="{5DA411A4-CC57-49DA-B0A3-05A908DB22AF}" type="pres">
      <dgm:prSet presAssocID="{E72A9588-D448-4AD3-A1CC-96D7B17977D5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8E2D685-67C6-454E-A027-35010AA6A4DA}" srcId="{E72A9588-D448-4AD3-A1CC-96D7B17977D5}" destId="{002BBE39-31F1-44A9-A905-485C9E70BB03}" srcOrd="0" destOrd="0" parTransId="{C1E8ABF1-90B4-4AFC-859B-77E89F010BC9}" sibTransId="{0F5B7C00-2E29-441C-A38C-289B3EC344A2}"/>
    <dgm:cxn modelId="{632AE174-A489-42B9-9D86-E7D200D88FE2}" type="presOf" srcId="{E72A9588-D448-4AD3-A1CC-96D7B17977D5}" destId="{C37BE4BF-FFE1-436C-B4C4-20D163651762}" srcOrd="1" destOrd="0" presId="urn:microsoft.com/office/officeart/2005/8/layout/list1"/>
    <dgm:cxn modelId="{28A7EA4E-3275-4593-AC59-E0EAD997DD7B}" srcId="{B14A6790-A7B9-45D9-A52F-12380C0D456C}" destId="{E72A9588-D448-4AD3-A1CC-96D7B17977D5}" srcOrd="1" destOrd="0" parTransId="{F0B5FE52-C459-41CC-AF25-555EF6542358}" sibTransId="{09C27A01-8DBF-46FC-81C1-D9EA23F1387B}"/>
    <dgm:cxn modelId="{4E7B9FB4-C7E1-4EE8-A09F-B780D6996D12}" srcId="{45044D82-FB13-4773-B160-BAF30F644E31}" destId="{998433B9-E7C3-4130-9488-EB88990265B7}" srcOrd="1" destOrd="0" parTransId="{063F7500-C30F-4A19-97F7-3A65675F3A69}" sibTransId="{FA83586B-EC89-4500-A027-8034F2F1E693}"/>
    <dgm:cxn modelId="{613F6371-C132-4454-B277-2EC2C77DB4AF}" type="presOf" srcId="{C160A448-5A85-4E7F-AE3F-4516A83610D7}" destId="{DC126B2D-BD4F-4EB1-9A3D-443080520232}" srcOrd="0" destOrd="0" presId="urn:microsoft.com/office/officeart/2005/8/layout/list1"/>
    <dgm:cxn modelId="{2F64A50E-7D56-4684-BD5E-C0D44E62812A}" type="presOf" srcId="{45044D82-FB13-4773-B160-BAF30F644E31}" destId="{35A32162-19A9-41F6-B899-DACF983C984C}" srcOrd="1" destOrd="0" presId="urn:microsoft.com/office/officeart/2005/8/layout/list1"/>
    <dgm:cxn modelId="{587E822D-6207-48D2-9C08-729DECBE071E}" type="presOf" srcId="{B14A6790-A7B9-45D9-A52F-12380C0D456C}" destId="{5E6311F3-D2C2-4AF1-AE0C-4F2E418B24E7}" srcOrd="0" destOrd="0" presId="urn:microsoft.com/office/officeart/2005/8/layout/list1"/>
    <dgm:cxn modelId="{20836B9B-1413-4077-9999-57FA74824E4A}" srcId="{E72A9588-D448-4AD3-A1CC-96D7B17977D5}" destId="{BFE4CE59-C009-4C09-AE57-363EB52A0670}" srcOrd="1" destOrd="0" parTransId="{BF420ADC-2A3B-43EC-99F2-6771ABB056B6}" sibTransId="{F45AE897-83A5-4031-AA49-888FEEF116B7}"/>
    <dgm:cxn modelId="{4683E534-C56C-4E81-A3DB-0EF6281329A5}" type="presOf" srcId="{45044D82-FB13-4773-B160-BAF30F644E31}" destId="{647C9C12-F643-4E97-A52D-5FB87B23E264}" srcOrd="0" destOrd="0" presId="urn:microsoft.com/office/officeart/2005/8/layout/list1"/>
    <dgm:cxn modelId="{CD73BA0F-12D2-482C-9F68-14B75AB0D397}" srcId="{B14A6790-A7B9-45D9-A52F-12380C0D456C}" destId="{45044D82-FB13-4773-B160-BAF30F644E31}" srcOrd="0" destOrd="0" parTransId="{8101D824-6F0E-4426-B802-60C9F0A967FA}" sibTransId="{8165FA91-CFC0-456E-8C42-256693981C1F}"/>
    <dgm:cxn modelId="{BACBE462-04CB-422E-904B-274061C77C32}" type="presOf" srcId="{E72A9588-D448-4AD3-A1CC-96D7B17977D5}" destId="{909C41D6-CCB0-4D39-B1BE-7EB817399AEF}" srcOrd="0" destOrd="0" presId="urn:microsoft.com/office/officeart/2005/8/layout/list1"/>
    <dgm:cxn modelId="{19246041-12EB-4BB4-8F4F-C5F223FBC973}" type="presOf" srcId="{002BBE39-31F1-44A9-A905-485C9E70BB03}" destId="{5DA411A4-CC57-49DA-B0A3-05A908DB22AF}" srcOrd="0" destOrd="0" presId="urn:microsoft.com/office/officeart/2005/8/layout/list1"/>
    <dgm:cxn modelId="{B1681A16-F80D-47CF-87C2-8F3CFA75723A}" srcId="{45044D82-FB13-4773-B160-BAF30F644E31}" destId="{C160A448-5A85-4E7F-AE3F-4516A83610D7}" srcOrd="0" destOrd="0" parTransId="{5D253358-5B2E-4323-A33D-2E02B7098C5E}" sibTransId="{09F70F1B-82BF-4C67-84E8-2DF820C9A790}"/>
    <dgm:cxn modelId="{1A7509C2-F0B2-4634-B26A-5AE2A81B4DF5}" type="presOf" srcId="{BFE4CE59-C009-4C09-AE57-363EB52A0670}" destId="{5DA411A4-CC57-49DA-B0A3-05A908DB22AF}" srcOrd="0" destOrd="1" presId="urn:microsoft.com/office/officeart/2005/8/layout/list1"/>
    <dgm:cxn modelId="{DB7E5E4C-8336-47B4-A577-191E023088B9}" type="presOf" srcId="{998433B9-E7C3-4130-9488-EB88990265B7}" destId="{DC126B2D-BD4F-4EB1-9A3D-443080520232}" srcOrd="0" destOrd="1" presId="urn:microsoft.com/office/officeart/2005/8/layout/list1"/>
    <dgm:cxn modelId="{FB90AD7E-9807-4B6D-B217-92373FA46644}" type="presParOf" srcId="{5E6311F3-D2C2-4AF1-AE0C-4F2E418B24E7}" destId="{B14D0646-B3D9-4A98-A986-F0A35022B6BA}" srcOrd="0" destOrd="0" presId="urn:microsoft.com/office/officeart/2005/8/layout/list1"/>
    <dgm:cxn modelId="{B9DF2413-7696-4C20-9CFB-E8831164562B}" type="presParOf" srcId="{B14D0646-B3D9-4A98-A986-F0A35022B6BA}" destId="{647C9C12-F643-4E97-A52D-5FB87B23E264}" srcOrd="0" destOrd="0" presId="urn:microsoft.com/office/officeart/2005/8/layout/list1"/>
    <dgm:cxn modelId="{8A50BD9C-AFCE-4F4E-97FF-0D2403CA8FDB}" type="presParOf" srcId="{B14D0646-B3D9-4A98-A986-F0A35022B6BA}" destId="{35A32162-19A9-41F6-B899-DACF983C984C}" srcOrd="1" destOrd="0" presId="urn:microsoft.com/office/officeart/2005/8/layout/list1"/>
    <dgm:cxn modelId="{F886705F-53E2-4772-A865-5D3D68F5E564}" type="presParOf" srcId="{5E6311F3-D2C2-4AF1-AE0C-4F2E418B24E7}" destId="{AF5CE82A-A457-404E-BEC4-9EC303548B08}" srcOrd="1" destOrd="0" presId="urn:microsoft.com/office/officeart/2005/8/layout/list1"/>
    <dgm:cxn modelId="{6F9A8146-16B4-4973-9621-E045C8CDE685}" type="presParOf" srcId="{5E6311F3-D2C2-4AF1-AE0C-4F2E418B24E7}" destId="{DC126B2D-BD4F-4EB1-9A3D-443080520232}" srcOrd="2" destOrd="0" presId="urn:microsoft.com/office/officeart/2005/8/layout/list1"/>
    <dgm:cxn modelId="{9BA2DE37-AA6F-45C6-A782-EF661C1BAB50}" type="presParOf" srcId="{5E6311F3-D2C2-4AF1-AE0C-4F2E418B24E7}" destId="{2C8A9A0F-40AC-47C1-9F20-10E4E7B60EDE}" srcOrd="3" destOrd="0" presId="urn:microsoft.com/office/officeart/2005/8/layout/list1"/>
    <dgm:cxn modelId="{2EE99F2E-6F26-4892-8480-40BDFC27F033}" type="presParOf" srcId="{5E6311F3-D2C2-4AF1-AE0C-4F2E418B24E7}" destId="{9B014141-9D4F-42D5-9029-04D2E0404885}" srcOrd="4" destOrd="0" presId="urn:microsoft.com/office/officeart/2005/8/layout/list1"/>
    <dgm:cxn modelId="{82C979D3-B815-4674-AE49-1373BAA36D6A}" type="presParOf" srcId="{9B014141-9D4F-42D5-9029-04D2E0404885}" destId="{909C41D6-CCB0-4D39-B1BE-7EB817399AEF}" srcOrd="0" destOrd="0" presId="urn:microsoft.com/office/officeart/2005/8/layout/list1"/>
    <dgm:cxn modelId="{9DC53F31-B787-49DF-A934-8593D2E11190}" type="presParOf" srcId="{9B014141-9D4F-42D5-9029-04D2E0404885}" destId="{C37BE4BF-FFE1-436C-B4C4-20D163651762}" srcOrd="1" destOrd="0" presId="urn:microsoft.com/office/officeart/2005/8/layout/list1"/>
    <dgm:cxn modelId="{2A21F1AB-F33B-4A00-86DC-57B5261296FF}" type="presParOf" srcId="{5E6311F3-D2C2-4AF1-AE0C-4F2E418B24E7}" destId="{48E4E882-5CE9-40E2-8A5C-3E197ACD5877}" srcOrd="5" destOrd="0" presId="urn:microsoft.com/office/officeart/2005/8/layout/list1"/>
    <dgm:cxn modelId="{385A2897-CBE3-4DA8-B3FC-75276BA6606C}" type="presParOf" srcId="{5E6311F3-D2C2-4AF1-AE0C-4F2E418B24E7}" destId="{5DA411A4-CC57-49DA-B0A3-05A908DB22A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E80BF62-08C3-47A0-89CF-85CCFF7915B7}" type="doc">
      <dgm:prSet loTypeId="urn:microsoft.com/office/officeart/2005/8/layout/list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201FA532-AE66-4782-A20C-762136E1BFDC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특징</a:t>
          </a:r>
          <a:endParaRPr lang="ko-KR" altLang="en-US" sz="2000" dirty="0"/>
        </a:p>
      </dgm:t>
    </dgm:pt>
    <dgm:pt modelId="{DE127C20-836D-4340-BD8A-32993882F1E2}" type="parTrans" cxnId="{93871F6D-26F1-4BE8-A52E-8741621820E0}">
      <dgm:prSet/>
      <dgm:spPr/>
      <dgm:t>
        <a:bodyPr/>
        <a:lstStyle/>
        <a:p>
          <a:pPr latinLnBrk="1"/>
          <a:endParaRPr lang="ko-KR" altLang="en-US"/>
        </a:p>
      </dgm:t>
    </dgm:pt>
    <dgm:pt modelId="{94DC3F8D-BADA-4EDD-AA61-C09B205C4B37}" type="sibTrans" cxnId="{93871F6D-26F1-4BE8-A52E-8741621820E0}">
      <dgm:prSet/>
      <dgm:spPr/>
      <dgm:t>
        <a:bodyPr/>
        <a:lstStyle/>
        <a:p>
          <a:pPr latinLnBrk="1"/>
          <a:endParaRPr lang="ko-KR" altLang="en-US"/>
        </a:p>
      </dgm:t>
    </dgm:pt>
    <dgm:pt modelId="{2B60BECE-8AAD-425F-AE4D-0ED1431807D2}">
      <dgm:prSet phldrT="[텍스트]" custT="1"/>
      <dgm:spPr/>
      <dgm:t>
        <a:bodyPr lIns="180000" rIns="180000"/>
        <a:lstStyle/>
        <a:p>
          <a:pPr latinLnBrk="1"/>
          <a:r>
            <a:rPr lang="ko-KR" altLang="en-US" sz="1500" dirty="0" err="1" smtClean="0"/>
            <a:t>소추기능</a:t>
          </a:r>
          <a:r>
            <a:rPr lang="en-US" altLang="ko-KR" sz="1500" dirty="0" smtClean="0"/>
            <a:t>, </a:t>
          </a:r>
          <a:r>
            <a:rPr lang="ko-KR" altLang="en-US" sz="1500" dirty="0" smtClean="0"/>
            <a:t>예심기능</a:t>
          </a:r>
          <a:r>
            <a:rPr lang="en-US" altLang="ko-KR" sz="1500" dirty="0" smtClean="0"/>
            <a:t>, </a:t>
          </a:r>
          <a:r>
            <a:rPr lang="ko-KR" altLang="en-US" sz="1500" dirty="0" smtClean="0"/>
            <a:t>재판기능 간의 분리가 명확하며</a:t>
          </a:r>
          <a:r>
            <a:rPr lang="en-US" altLang="ko-KR" sz="1500" dirty="0" smtClean="0"/>
            <a:t>, </a:t>
          </a:r>
          <a:r>
            <a:rPr lang="ko-KR" altLang="en-US" sz="1500" dirty="0" smtClean="0"/>
            <a:t>소추는 검사</a:t>
          </a:r>
          <a:r>
            <a:rPr lang="en-US" altLang="ko-KR" sz="1500" dirty="0" smtClean="0"/>
            <a:t>, </a:t>
          </a:r>
          <a:r>
            <a:rPr lang="ko-KR" altLang="en-US" sz="1500" dirty="0" smtClean="0"/>
            <a:t>예심</a:t>
          </a:r>
          <a:r>
            <a:rPr lang="en-US" altLang="ko-KR" sz="1500" dirty="0" smtClean="0"/>
            <a:t>(</a:t>
          </a:r>
          <a:r>
            <a:rPr lang="ko-KR" altLang="en-US" sz="1500" dirty="0" smtClean="0"/>
            <a:t>증거의 가치평가</a:t>
          </a:r>
          <a:r>
            <a:rPr lang="en-US" altLang="ko-KR" sz="1500" dirty="0" smtClean="0"/>
            <a:t>)</a:t>
          </a:r>
          <a:r>
            <a:rPr lang="ko-KR" altLang="en-US" sz="1500" dirty="0" smtClean="0"/>
            <a:t>은 예심법관</a:t>
          </a:r>
          <a:r>
            <a:rPr lang="en-US" altLang="ko-KR" sz="1500" dirty="0" smtClean="0"/>
            <a:t>, </a:t>
          </a:r>
          <a:r>
            <a:rPr lang="ko-KR" altLang="en-US" sz="1500" dirty="0" smtClean="0"/>
            <a:t>재판은 판결법원이 한다</a:t>
          </a:r>
          <a:endParaRPr lang="ko-KR" altLang="en-US" sz="1500" dirty="0"/>
        </a:p>
      </dgm:t>
    </dgm:pt>
    <dgm:pt modelId="{D9D2AF32-FFEB-4714-B458-EDD18D195679}" type="parTrans" cxnId="{3E089711-03FA-4912-B7F6-2671D2B88944}">
      <dgm:prSet/>
      <dgm:spPr/>
      <dgm:t>
        <a:bodyPr/>
        <a:lstStyle/>
        <a:p>
          <a:pPr latinLnBrk="1"/>
          <a:endParaRPr lang="ko-KR" altLang="en-US"/>
        </a:p>
      </dgm:t>
    </dgm:pt>
    <dgm:pt modelId="{D03D5572-9C05-4C2D-851E-E18C04F85264}" type="sibTrans" cxnId="{3E089711-03FA-4912-B7F6-2671D2B88944}">
      <dgm:prSet/>
      <dgm:spPr/>
      <dgm:t>
        <a:bodyPr/>
        <a:lstStyle/>
        <a:p>
          <a:pPr latinLnBrk="1"/>
          <a:endParaRPr lang="ko-KR" altLang="en-US"/>
        </a:p>
      </dgm:t>
    </dgm:pt>
    <dgm:pt modelId="{B9AA60A5-7D30-4820-A61A-26AC50C5F87E}">
      <dgm:prSet phldrT="[텍스트]" custT="1"/>
      <dgm:spPr/>
      <dgm:t>
        <a:bodyPr lIns="180000" rIns="180000"/>
        <a:lstStyle/>
        <a:p>
          <a:pPr latinLnBrk="1"/>
          <a:r>
            <a:rPr lang="ko-KR" altLang="en-US" sz="1500" dirty="0" smtClean="0"/>
            <a:t>경미한 형사사건은 검사의 </a:t>
          </a:r>
          <a:r>
            <a:rPr lang="en-US" altLang="ko-KR" sz="1500" dirty="0" smtClean="0"/>
            <a:t>1</a:t>
          </a:r>
          <a:r>
            <a:rPr lang="ko-KR" altLang="en-US" sz="1500" dirty="0" err="1" smtClean="0"/>
            <a:t>차수사로</a:t>
          </a:r>
          <a:r>
            <a:rPr lang="ko-KR" altLang="en-US" sz="1500" dirty="0" smtClean="0"/>
            <a:t> 종결하고 사안이 중대하거나 복잡한 사건은 예심판사가 재수사하는 </a:t>
          </a:r>
          <a:r>
            <a:rPr lang="en-US" altLang="ko-KR" sz="1500" dirty="0" smtClean="0"/>
            <a:t>2</a:t>
          </a:r>
          <a:r>
            <a:rPr lang="ko-KR" altLang="en-US" sz="1500" dirty="0" smtClean="0"/>
            <a:t>원적인 수사체계를 가지고 있다</a:t>
          </a:r>
          <a:endParaRPr lang="ko-KR" altLang="en-US" sz="1500" dirty="0"/>
        </a:p>
      </dgm:t>
    </dgm:pt>
    <dgm:pt modelId="{3F74FADB-2420-4030-A2BE-F99FD6F2D3A5}" type="parTrans" cxnId="{4031D4FC-DDF6-4E51-862F-F71F0890F3F7}">
      <dgm:prSet/>
      <dgm:spPr/>
      <dgm:t>
        <a:bodyPr/>
        <a:lstStyle/>
        <a:p>
          <a:pPr latinLnBrk="1"/>
          <a:endParaRPr lang="ko-KR" altLang="en-US"/>
        </a:p>
      </dgm:t>
    </dgm:pt>
    <dgm:pt modelId="{C6036EB7-474A-422E-A766-AD180832E2F5}" type="sibTrans" cxnId="{4031D4FC-DDF6-4E51-862F-F71F0890F3F7}">
      <dgm:prSet/>
      <dgm:spPr/>
      <dgm:t>
        <a:bodyPr/>
        <a:lstStyle/>
        <a:p>
          <a:pPr latinLnBrk="1"/>
          <a:endParaRPr lang="ko-KR" altLang="en-US"/>
        </a:p>
      </dgm:t>
    </dgm:pt>
    <dgm:pt modelId="{B76D6215-93CB-4AF3-BE90-D8AF86141E3A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수사구조</a:t>
          </a:r>
          <a:endParaRPr lang="ko-KR" altLang="en-US" sz="2000" dirty="0"/>
        </a:p>
      </dgm:t>
    </dgm:pt>
    <dgm:pt modelId="{05ECC582-AA79-42C8-9391-57F033C76E14}" type="parTrans" cxnId="{FFE6702F-127C-402E-BE04-B18CD836D7BE}">
      <dgm:prSet/>
      <dgm:spPr/>
      <dgm:t>
        <a:bodyPr/>
        <a:lstStyle/>
        <a:p>
          <a:pPr latinLnBrk="1"/>
          <a:endParaRPr lang="ko-KR" altLang="en-US"/>
        </a:p>
      </dgm:t>
    </dgm:pt>
    <dgm:pt modelId="{6CEC0A7D-20DB-41F2-A431-38BFC07B18C2}" type="sibTrans" cxnId="{FFE6702F-127C-402E-BE04-B18CD836D7BE}">
      <dgm:prSet/>
      <dgm:spPr/>
      <dgm:t>
        <a:bodyPr/>
        <a:lstStyle/>
        <a:p>
          <a:pPr latinLnBrk="1"/>
          <a:endParaRPr lang="ko-KR" altLang="en-US"/>
        </a:p>
      </dgm:t>
    </dgm:pt>
    <dgm:pt modelId="{7CD21598-34BE-44AB-BC05-1B686AFF3E47}">
      <dgm:prSet phldrT="[텍스트]" custT="1"/>
      <dgm:spPr/>
      <dgm:t>
        <a:bodyPr lIns="180000" rIns="180000"/>
        <a:lstStyle/>
        <a:p>
          <a:pPr latinLnBrk="1"/>
          <a:r>
            <a:rPr lang="ko-KR" altLang="en-US" sz="1500" dirty="0" smtClean="0"/>
            <a:t>검사와 수사판사는 사법경찰을 지휘하나 자체적인 수사 인력이 없기 때문에 사법경찰관이 상당한 재량을 가지고 수사를 하며</a:t>
          </a:r>
          <a:r>
            <a:rPr lang="en-US" altLang="ko-KR" sz="1500" dirty="0" smtClean="0"/>
            <a:t>, </a:t>
          </a:r>
          <a:r>
            <a:rPr lang="ko-KR" altLang="en-US" sz="1500" dirty="0" smtClean="0"/>
            <a:t>검사와 수사판사는 수사지휘권을 통하여 경찰의 수사를 통제한다</a:t>
          </a:r>
          <a:endParaRPr lang="ko-KR" altLang="en-US" sz="1500" dirty="0"/>
        </a:p>
      </dgm:t>
    </dgm:pt>
    <dgm:pt modelId="{B7DDF341-3E27-47F4-A080-994121D0E9F2}" type="parTrans" cxnId="{91847877-4C2A-483C-BFBE-2473C928F03F}">
      <dgm:prSet/>
      <dgm:spPr/>
      <dgm:t>
        <a:bodyPr/>
        <a:lstStyle/>
        <a:p>
          <a:pPr latinLnBrk="1"/>
          <a:endParaRPr lang="ko-KR" altLang="en-US"/>
        </a:p>
      </dgm:t>
    </dgm:pt>
    <dgm:pt modelId="{44A23C5B-3E12-484B-AC46-501290F9B5AD}" type="sibTrans" cxnId="{91847877-4C2A-483C-BFBE-2473C928F03F}">
      <dgm:prSet/>
      <dgm:spPr/>
      <dgm:t>
        <a:bodyPr/>
        <a:lstStyle/>
        <a:p>
          <a:pPr latinLnBrk="1"/>
          <a:endParaRPr lang="ko-KR" altLang="en-US"/>
        </a:p>
      </dgm:t>
    </dgm:pt>
    <dgm:pt modelId="{C4329962-B80A-4054-B90F-FD1D11FE8F3E}">
      <dgm:prSet phldrT="[텍스트]" custT="1"/>
      <dgm:spPr/>
      <dgm:t>
        <a:bodyPr lIns="180000" rIns="180000"/>
        <a:lstStyle/>
        <a:p>
          <a:pPr latinLnBrk="1"/>
          <a:r>
            <a:rPr lang="ko-KR" altLang="en-US" sz="1500" dirty="0" smtClean="0"/>
            <a:t>이것은 수사와 수사지휘권을 분리하여 수사상 인권보장을 실현하려는 취지라고 할 수 있다</a:t>
          </a:r>
          <a:endParaRPr lang="ko-KR" altLang="en-US" sz="1500" dirty="0"/>
        </a:p>
      </dgm:t>
    </dgm:pt>
    <dgm:pt modelId="{BB34BB31-EE84-4C73-8E34-7CECAD96B39B}" type="parTrans" cxnId="{F5339175-637E-4075-98B8-987AD1727DCE}">
      <dgm:prSet/>
      <dgm:spPr/>
      <dgm:t>
        <a:bodyPr/>
        <a:lstStyle/>
        <a:p>
          <a:pPr latinLnBrk="1"/>
          <a:endParaRPr lang="ko-KR" altLang="en-US"/>
        </a:p>
      </dgm:t>
    </dgm:pt>
    <dgm:pt modelId="{3B20240F-2D0F-4078-8E3A-77BDA3A14F53}" type="sibTrans" cxnId="{F5339175-637E-4075-98B8-987AD1727DCE}">
      <dgm:prSet/>
      <dgm:spPr/>
      <dgm:t>
        <a:bodyPr/>
        <a:lstStyle/>
        <a:p>
          <a:pPr latinLnBrk="1"/>
          <a:endParaRPr lang="ko-KR" altLang="en-US"/>
        </a:p>
      </dgm:t>
    </dgm:pt>
    <dgm:pt modelId="{346A7C8C-9B01-4F84-BAD8-EE7C029D22E9}">
      <dgm:prSet phldrT="[텍스트]" custT="1"/>
      <dgm:spPr/>
      <dgm:t>
        <a:bodyPr lIns="180000" rIns="180000"/>
        <a:lstStyle/>
        <a:p>
          <a:pPr latinLnBrk="1"/>
          <a:r>
            <a:rPr lang="ko-KR" altLang="en-US" sz="1500" dirty="0" smtClean="0"/>
            <a:t>사법경찰은 수사단계에서 </a:t>
          </a:r>
          <a:r>
            <a:rPr lang="ko-KR" altLang="en-US" sz="1500" dirty="0" err="1" smtClean="0"/>
            <a:t>불심검문시</a:t>
          </a:r>
          <a:r>
            <a:rPr lang="ko-KR" altLang="en-US" sz="1500" dirty="0" smtClean="0"/>
            <a:t> 신원확인을 위하여 </a:t>
          </a:r>
          <a:r>
            <a:rPr lang="en-US" altLang="ko-KR" sz="1500" dirty="0" smtClean="0"/>
            <a:t>4</a:t>
          </a:r>
          <a:r>
            <a:rPr lang="ko-KR" altLang="en-US" sz="1500" dirty="0" smtClean="0"/>
            <a:t>시간 강제유치 또는 범죄혐의자에 대해 </a:t>
          </a:r>
          <a:r>
            <a:rPr lang="en-US" altLang="ko-KR" sz="1500" dirty="0" smtClean="0"/>
            <a:t>24</a:t>
          </a:r>
          <a:r>
            <a:rPr lang="ko-KR" altLang="en-US" sz="1500" dirty="0" smtClean="0"/>
            <a:t>시간 구금을 할 수 있다</a:t>
          </a:r>
          <a:endParaRPr lang="ko-KR" altLang="en-US" sz="1500" dirty="0"/>
        </a:p>
      </dgm:t>
    </dgm:pt>
    <dgm:pt modelId="{2BB309E8-0E57-4E7A-8DC0-E4427A269EF8}" type="parTrans" cxnId="{C6C5521E-15CA-42A3-A5B1-C23809DAB901}">
      <dgm:prSet/>
      <dgm:spPr/>
      <dgm:t>
        <a:bodyPr/>
        <a:lstStyle/>
        <a:p>
          <a:pPr latinLnBrk="1"/>
          <a:endParaRPr lang="ko-KR" altLang="en-US"/>
        </a:p>
      </dgm:t>
    </dgm:pt>
    <dgm:pt modelId="{539B5FAE-9F20-4BD4-899D-7F7F45AF1DAC}" type="sibTrans" cxnId="{C6C5521E-15CA-42A3-A5B1-C23809DAB901}">
      <dgm:prSet/>
      <dgm:spPr/>
      <dgm:t>
        <a:bodyPr/>
        <a:lstStyle/>
        <a:p>
          <a:pPr latinLnBrk="1"/>
          <a:endParaRPr lang="ko-KR" altLang="en-US"/>
        </a:p>
      </dgm:t>
    </dgm:pt>
    <dgm:pt modelId="{D908D589-9BE1-414F-839F-B70AE01E4F8D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검찰과의 관계</a:t>
          </a:r>
          <a:endParaRPr lang="ko-KR" altLang="en-US" sz="2000" dirty="0"/>
        </a:p>
      </dgm:t>
    </dgm:pt>
    <dgm:pt modelId="{456ECDA9-E12C-4F7F-A4F8-D083F4E7EB51}" type="parTrans" cxnId="{F338039F-B276-4FCC-A4C3-57DA29D61D1A}">
      <dgm:prSet/>
      <dgm:spPr/>
      <dgm:t>
        <a:bodyPr/>
        <a:lstStyle/>
        <a:p>
          <a:pPr latinLnBrk="1"/>
          <a:endParaRPr lang="ko-KR" altLang="en-US"/>
        </a:p>
      </dgm:t>
    </dgm:pt>
    <dgm:pt modelId="{6B15108A-3417-4E57-A45D-9BCBF8109E6C}" type="sibTrans" cxnId="{F338039F-B276-4FCC-A4C3-57DA29D61D1A}">
      <dgm:prSet/>
      <dgm:spPr/>
      <dgm:t>
        <a:bodyPr/>
        <a:lstStyle/>
        <a:p>
          <a:pPr latinLnBrk="1"/>
          <a:endParaRPr lang="ko-KR" altLang="en-US"/>
        </a:p>
      </dgm:t>
    </dgm:pt>
    <dgm:pt modelId="{512E0772-D479-4DB3-B13A-B077CEFDF9B5}">
      <dgm:prSet phldrT="[텍스트]" custT="1"/>
      <dgm:spPr/>
      <dgm:t>
        <a:bodyPr lIns="180000" rIns="180000"/>
        <a:lstStyle/>
        <a:p>
          <a:pPr latinLnBrk="1"/>
          <a:r>
            <a:rPr lang="ko-KR" altLang="en-US" sz="1500" dirty="0" smtClean="0"/>
            <a:t>형사소송법 등 관련규정에는 복종과 지휘 등 엄격한 상명하복 관계로 규정하고 있으나</a:t>
          </a:r>
          <a:r>
            <a:rPr lang="en-US" altLang="ko-KR" sz="1500" dirty="0" smtClean="0"/>
            <a:t>, </a:t>
          </a:r>
          <a:r>
            <a:rPr lang="ko-KR" altLang="en-US" sz="1500" dirty="0" smtClean="0"/>
            <a:t>검찰의 인력이 턱없이 부족하여 사실상 모든 수사는 경찰에 의존하고 있기 때문에 업무상 신뢰관계를 유지하고 있다</a:t>
          </a:r>
          <a:endParaRPr lang="ko-KR" altLang="en-US" sz="1500" dirty="0"/>
        </a:p>
      </dgm:t>
    </dgm:pt>
    <dgm:pt modelId="{B287F217-5590-4723-8D1E-695FB718A14B}" type="parTrans" cxnId="{D6FD1B31-2DF9-48CF-9512-5ECFC00EB0E1}">
      <dgm:prSet/>
      <dgm:spPr/>
      <dgm:t>
        <a:bodyPr/>
        <a:lstStyle/>
        <a:p>
          <a:pPr latinLnBrk="1"/>
          <a:endParaRPr lang="ko-KR" altLang="en-US"/>
        </a:p>
      </dgm:t>
    </dgm:pt>
    <dgm:pt modelId="{7E16E3FF-28CC-49B0-B33E-BDC75FF378FD}" type="sibTrans" cxnId="{D6FD1B31-2DF9-48CF-9512-5ECFC00EB0E1}">
      <dgm:prSet/>
      <dgm:spPr/>
      <dgm:t>
        <a:bodyPr/>
        <a:lstStyle/>
        <a:p>
          <a:pPr latinLnBrk="1"/>
          <a:endParaRPr lang="ko-KR" altLang="en-US"/>
        </a:p>
      </dgm:t>
    </dgm:pt>
    <dgm:pt modelId="{31D59B7D-C8A3-4B11-8E0A-16846C38100B}" type="pres">
      <dgm:prSet presAssocID="{EE80BF62-08C3-47A0-89CF-85CCFF7915B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DA71768-00DE-41B0-A89C-FEEFC4385798}" type="pres">
      <dgm:prSet presAssocID="{201FA532-AE66-4782-A20C-762136E1BFDC}" presName="parentLin" presStyleCnt="0"/>
      <dgm:spPr/>
    </dgm:pt>
    <dgm:pt modelId="{F8E88E75-2C5D-4B32-8E32-EDC251D457FD}" type="pres">
      <dgm:prSet presAssocID="{201FA532-AE66-4782-A20C-762136E1BFDC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E84C7BDB-ACD0-4E93-A1D6-342B458EFB28}" type="pres">
      <dgm:prSet presAssocID="{201FA532-AE66-4782-A20C-762136E1BFDC}" presName="parentText" presStyleLbl="node1" presStyleIdx="0" presStyleCnt="3" custLinFactY="287473" custLinFactNeighborX="-1639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00CCB3D-3842-4C72-9CF6-F7A5D2F08193}" type="pres">
      <dgm:prSet presAssocID="{201FA532-AE66-4782-A20C-762136E1BFDC}" presName="negativeSpace" presStyleCnt="0"/>
      <dgm:spPr/>
    </dgm:pt>
    <dgm:pt modelId="{9EC4BB9F-686B-42DA-B155-5F7196755493}" type="pres">
      <dgm:prSet presAssocID="{201FA532-AE66-4782-A20C-762136E1BFDC}" presName="childText" presStyleLbl="conFgAcc1" presStyleIdx="0" presStyleCnt="3" custLinFactY="126143" custLinFactNeighborY="2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BAA2C39-C1E0-4610-B1B8-605C616F526F}" type="pres">
      <dgm:prSet presAssocID="{94DC3F8D-BADA-4EDD-AA61-C09B205C4B37}" presName="spaceBetweenRectangles" presStyleCnt="0"/>
      <dgm:spPr/>
    </dgm:pt>
    <dgm:pt modelId="{03957136-74AA-4741-A25F-CFCCE77BF1FB}" type="pres">
      <dgm:prSet presAssocID="{B76D6215-93CB-4AF3-BE90-D8AF86141E3A}" presName="parentLin" presStyleCnt="0"/>
      <dgm:spPr/>
    </dgm:pt>
    <dgm:pt modelId="{34FBD2FC-85D7-4468-B5B3-6A92BF6A21BB}" type="pres">
      <dgm:prSet presAssocID="{B76D6215-93CB-4AF3-BE90-D8AF86141E3A}" presName="parentLeftMargin" presStyleLbl="node1" presStyleIdx="0" presStyleCnt="3"/>
      <dgm:spPr/>
      <dgm:t>
        <a:bodyPr/>
        <a:lstStyle/>
        <a:p>
          <a:pPr latinLnBrk="1"/>
          <a:endParaRPr lang="ko-KR" altLang="en-US"/>
        </a:p>
      </dgm:t>
    </dgm:pt>
    <dgm:pt modelId="{860F3025-0214-42A9-8D70-D74FAA5DE41B}" type="pres">
      <dgm:prSet presAssocID="{B76D6215-93CB-4AF3-BE90-D8AF86141E3A}" presName="parentText" presStyleLbl="node1" presStyleIdx="1" presStyleCnt="3" custLinFactY="-306049" custLinFactNeighborX="-1639" custLinFactNeighborY="-40000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7E227B7-5E70-495C-BC09-A21B54287101}" type="pres">
      <dgm:prSet presAssocID="{B76D6215-93CB-4AF3-BE90-D8AF86141E3A}" presName="negativeSpace" presStyleCnt="0"/>
      <dgm:spPr/>
    </dgm:pt>
    <dgm:pt modelId="{ADF044C2-2D98-44AD-8BC7-F9E800026E78}" type="pres">
      <dgm:prSet presAssocID="{B76D6215-93CB-4AF3-BE90-D8AF86141E3A}" presName="childText" presStyleLbl="conFgAcc1" presStyleIdx="1" presStyleCnt="3" custLinFactY="-94399" custLinFactNeighborY="-10000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F1EFA29-390E-4C29-906D-E20375555206}" type="pres">
      <dgm:prSet presAssocID="{6CEC0A7D-20DB-41F2-A431-38BFC07B18C2}" presName="spaceBetweenRectangles" presStyleCnt="0"/>
      <dgm:spPr/>
    </dgm:pt>
    <dgm:pt modelId="{9B0665EB-840B-4DA2-BE4E-E575BB7D298D}" type="pres">
      <dgm:prSet presAssocID="{D908D589-9BE1-414F-839F-B70AE01E4F8D}" presName="parentLin" presStyleCnt="0"/>
      <dgm:spPr/>
    </dgm:pt>
    <dgm:pt modelId="{1B70AB63-A14C-4FFA-ADAB-F88C18E0635D}" type="pres">
      <dgm:prSet presAssocID="{D908D589-9BE1-414F-839F-B70AE01E4F8D}" presName="parentLeftMargin" presStyleLbl="node1" presStyleIdx="1" presStyleCnt="3"/>
      <dgm:spPr/>
      <dgm:t>
        <a:bodyPr/>
        <a:lstStyle/>
        <a:p>
          <a:pPr latinLnBrk="1"/>
          <a:endParaRPr lang="ko-KR" altLang="en-US"/>
        </a:p>
      </dgm:t>
    </dgm:pt>
    <dgm:pt modelId="{10EDC2A0-0B94-465C-9905-2D220842C554}" type="pres">
      <dgm:prSet presAssocID="{D908D589-9BE1-414F-839F-B70AE01E4F8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81BD53B-E43B-4A9B-BE84-58ACBB281D11}" type="pres">
      <dgm:prSet presAssocID="{D908D589-9BE1-414F-839F-B70AE01E4F8D}" presName="negativeSpace" presStyleCnt="0"/>
      <dgm:spPr/>
    </dgm:pt>
    <dgm:pt modelId="{890C4C19-1E84-431A-949A-3397B1DD7DA1}" type="pres">
      <dgm:prSet presAssocID="{D908D589-9BE1-414F-839F-B70AE01E4F8D}" presName="childText" presStyleLbl="conFgAcc1" presStyleIdx="2" presStyleCnt="3" custLinFactNeighborX="-2043" custLinFactNeighborY="-2184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338039F-B276-4FCC-A4C3-57DA29D61D1A}" srcId="{EE80BF62-08C3-47A0-89CF-85CCFF7915B7}" destId="{D908D589-9BE1-414F-839F-B70AE01E4F8D}" srcOrd="2" destOrd="0" parTransId="{456ECDA9-E12C-4F7F-A4F8-D083F4E7EB51}" sibTransId="{6B15108A-3417-4E57-A45D-9BCBF8109E6C}"/>
    <dgm:cxn modelId="{2BD02577-12E6-4697-8915-6A2C8B8470F8}" type="presOf" srcId="{2B60BECE-8AAD-425F-AE4D-0ED1431807D2}" destId="{9EC4BB9F-686B-42DA-B155-5F7196755493}" srcOrd="0" destOrd="0" presId="urn:microsoft.com/office/officeart/2005/8/layout/list1"/>
    <dgm:cxn modelId="{588A93DC-0481-4055-86C4-622653EE452C}" type="presOf" srcId="{EE80BF62-08C3-47A0-89CF-85CCFF7915B7}" destId="{31D59B7D-C8A3-4B11-8E0A-16846C38100B}" srcOrd="0" destOrd="0" presId="urn:microsoft.com/office/officeart/2005/8/layout/list1"/>
    <dgm:cxn modelId="{F5339175-637E-4075-98B8-987AD1727DCE}" srcId="{B76D6215-93CB-4AF3-BE90-D8AF86141E3A}" destId="{C4329962-B80A-4054-B90F-FD1D11FE8F3E}" srcOrd="1" destOrd="0" parTransId="{BB34BB31-EE84-4C73-8E34-7CECAD96B39B}" sibTransId="{3B20240F-2D0F-4078-8E3A-77BDA3A14F53}"/>
    <dgm:cxn modelId="{E05900EE-19DF-48D0-BC1D-4812BA0F92D6}" type="presOf" srcId="{C4329962-B80A-4054-B90F-FD1D11FE8F3E}" destId="{ADF044C2-2D98-44AD-8BC7-F9E800026E78}" srcOrd="0" destOrd="1" presId="urn:microsoft.com/office/officeart/2005/8/layout/list1"/>
    <dgm:cxn modelId="{43486DF4-C494-4DEB-BA0F-9E3E153F14EE}" type="presOf" srcId="{B76D6215-93CB-4AF3-BE90-D8AF86141E3A}" destId="{860F3025-0214-42A9-8D70-D74FAA5DE41B}" srcOrd="1" destOrd="0" presId="urn:microsoft.com/office/officeart/2005/8/layout/list1"/>
    <dgm:cxn modelId="{582689F2-B01E-4754-84B5-1E9F73F6CF7D}" type="presOf" srcId="{D908D589-9BE1-414F-839F-B70AE01E4F8D}" destId="{10EDC2A0-0B94-465C-9905-2D220842C554}" srcOrd="1" destOrd="0" presId="urn:microsoft.com/office/officeart/2005/8/layout/list1"/>
    <dgm:cxn modelId="{4031D4FC-DDF6-4E51-862F-F71F0890F3F7}" srcId="{201FA532-AE66-4782-A20C-762136E1BFDC}" destId="{B9AA60A5-7D30-4820-A61A-26AC50C5F87E}" srcOrd="1" destOrd="0" parTransId="{3F74FADB-2420-4030-A2BE-F99FD6F2D3A5}" sibTransId="{C6036EB7-474A-422E-A766-AD180832E2F5}"/>
    <dgm:cxn modelId="{11839880-3CA8-430C-BF0B-946DF4A6A726}" type="presOf" srcId="{D908D589-9BE1-414F-839F-B70AE01E4F8D}" destId="{1B70AB63-A14C-4FFA-ADAB-F88C18E0635D}" srcOrd="0" destOrd="0" presId="urn:microsoft.com/office/officeart/2005/8/layout/list1"/>
    <dgm:cxn modelId="{6A7C829E-3EA0-4974-BCCA-572D0D839613}" type="presOf" srcId="{512E0772-D479-4DB3-B13A-B077CEFDF9B5}" destId="{890C4C19-1E84-431A-949A-3397B1DD7DA1}" srcOrd="0" destOrd="0" presId="urn:microsoft.com/office/officeart/2005/8/layout/list1"/>
    <dgm:cxn modelId="{D6FD1B31-2DF9-48CF-9512-5ECFC00EB0E1}" srcId="{D908D589-9BE1-414F-839F-B70AE01E4F8D}" destId="{512E0772-D479-4DB3-B13A-B077CEFDF9B5}" srcOrd="0" destOrd="0" parTransId="{B287F217-5590-4723-8D1E-695FB718A14B}" sibTransId="{7E16E3FF-28CC-49B0-B33E-BDC75FF378FD}"/>
    <dgm:cxn modelId="{C6C5521E-15CA-42A3-A5B1-C23809DAB901}" srcId="{B76D6215-93CB-4AF3-BE90-D8AF86141E3A}" destId="{346A7C8C-9B01-4F84-BAD8-EE7C029D22E9}" srcOrd="2" destOrd="0" parTransId="{2BB309E8-0E57-4E7A-8DC0-E4427A269EF8}" sibTransId="{539B5FAE-9F20-4BD4-899D-7F7F45AF1DAC}"/>
    <dgm:cxn modelId="{22E66611-B823-4B2C-B9F5-20633AFEEEF8}" type="presOf" srcId="{7CD21598-34BE-44AB-BC05-1B686AFF3E47}" destId="{ADF044C2-2D98-44AD-8BC7-F9E800026E78}" srcOrd="0" destOrd="0" presId="urn:microsoft.com/office/officeart/2005/8/layout/list1"/>
    <dgm:cxn modelId="{15A45706-2BA0-426B-AE30-E6A832C0AC15}" type="presOf" srcId="{201FA532-AE66-4782-A20C-762136E1BFDC}" destId="{E84C7BDB-ACD0-4E93-A1D6-342B458EFB28}" srcOrd="1" destOrd="0" presId="urn:microsoft.com/office/officeart/2005/8/layout/list1"/>
    <dgm:cxn modelId="{8235291C-047E-405C-B275-01B6AFB52F1B}" type="presOf" srcId="{B9AA60A5-7D30-4820-A61A-26AC50C5F87E}" destId="{9EC4BB9F-686B-42DA-B155-5F7196755493}" srcOrd="0" destOrd="1" presId="urn:microsoft.com/office/officeart/2005/8/layout/list1"/>
    <dgm:cxn modelId="{91847877-4C2A-483C-BFBE-2473C928F03F}" srcId="{B76D6215-93CB-4AF3-BE90-D8AF86141E3A}" destId="{7CD21598-34BE-44AB-BC05-1B686AFF3E47}" srcOrd="0" destOrd="0" parTransId="{B7DDF341-3E27-47F4-A080-994121D0E9F2}" sibTransId="{44A23C5B-3E12-484B-AC46-501290F9B5AD}"/>
    <dgm:cxn modelId="{FBE5EAD4-6BCE-412D-997F-574404381F22}" type="presOf" srcId="{201FA532-AE66-4782-A20C-762136E1BFDC}" destId="{F8E88E75-2C5D-4B32-8E32-EDC251D457FD}" srcOrd="0" destOrd="0" presId="urn:microsoft.com/office/officeart/2005/8/layout/list1"/>
    <dgm:cxn modelId="{5749CC28-2F4D-4047-A20E-B8A1E20B0838}" type="presOf" srcId="{B76D6215-93CB-4AF3-BE90-D8AF86141E3A}" destId="{34FBD2FC-85D7-4468-B5B3-6A92BF6A21BB}" srcOrd="0" destOrd="0" presId="urn:microsoft.com/office/officeart/2005/8/layout/list1"/>
    <dgm:cxn modelId="{93871F6D-26F1-4BE8-A52E-8741621820E0}" srcId="{EE80BF62-08C3-47A0-89CF-85CCFF7915B7}" destId="{201FA532-AE66-4782-A20C-762136E1BFDC}" srcOrd="0" destOrd="0" parTransId="{DE127C20-836D-4340-BD8A-32993882F1E2}" sibTransId="{94DC3F8D-BADA-4EDD-AA61-C09B205C4B37}"/>
    <dgm:cxn modelId="{FFE6702F-127C-402E-BE04-B18CD836D7BE}" srcId="{EE80BF62-08C3-47A0-89CF-85CCFF7915B7}" destId="{B76D6215-93CB-4AF3-BE90-D8AF86141E3A}" srcOrd="1" destOrd="0" parTransId="{05ECC582-AA79-42C8-9391-57F033C76E14}" sibTransId="{6CEC0A7D-20DB-41F2-A431-38BFC07B18C2}"/>
    <dgm:cxn modelId="{3E089711-03FA-4912-B7F6-2671D2B88944}" srcId="{201FA532-AE66-4782-A20C-762136E1BFDC}" destId="{2B60BECE-8AAD-425F-AE4D-0ED1431807D2}" srcOrd="0" destOrd="0" parTransId="{D9D2AF32-FFEB-4714-B458-EDD18D195679}" sibTransId="{D03D5572-9C05-4C2D-851E-E18C04F85264}"/>
    <dgm:cxn modelId="{D583A9FA-3EDB-4390-BCB0-755950B142DC}" type="presOf" srcId="{346A7C8C-9B01-4F84-BAD8-EE7C029D22E9}" destId="{ADF044C2-2D98-44AD-8BC7-F9E800026E78}" srcOrd="0" destOrd="2" presId="urn:microsoft.com/office/officeart/2005/8/layout/list1"/>
    <dgm:cxn modelId="{63AB3B77-1DFB-49A4-A52F-5D0897416561}" type="presParOf" srcId="{31D59B7D-C8A3-4B11-8E0A-16846C38100B}" destId="{6DA71768-00DE-41B0-A89C-FEEFC4385798}" srcOrd="0" destOrd="0" presId="urn:microsoft.com/office/officeart/2005/8/layout/list1"/>
    <dgm:cxn modelId="{031393B2-0037-45A5-BA1D-E7BE3566A37D}" type="presParOf" srcId="{6DA71768-00DE-41B0-A89C-FEEFC4385798}" destId="{F8E88E75-2C5D-4B32-8E32-EDC251D457FD}" srcOrd="0" destOrd="0" presId="urn:microsoft.com/office/officeart/2005/8/layout/list1"/>
    <dgm:cxn modelId="{E53D6476-502F-48A9-9EA5-1F3E1F92B007}" type="presParOf" srcId="{6DA71768-00DE-41B0-A89C-FEEFC4385798}" destId="{E84C7BDB-ACD0-4E93-A1D6-342B458EFB28}" srcOrd="1" destOrd="0" presId="urn:microsoft.com/office/officeart/2005/8/layout/list1"/>
    <dgm:cxn modelId="{F3D17A1A-2DBD-41DF-BE99-667389742F59}" type="presParOf" srcId="{31D59B7D-C8A3-4B11-8E0A-16846C38100B}" destId="{700CCB3D-3842-4C72-9CF6-F7A5D2F08193}" srcOrd="1" destOrd="0" presId="urn:microsoft.com/office/officeart/2005/8/layout/list1"/>
    <dgm:cxn modelId="{61F1D64F-1438-475D-B0B5-1AB5EA235CF1}" type="presParOf" srcId="{31D59B7D-C8A3-4B11-8E0A-16846C38100B}" destId="{9EC4BB9F-686B-42DA-B155-5F7196755493}" srcOrd="2" destOrd="0" presId="urn:microsoft.com/office/officeart/2005/8/layout/list1"/>
    <dgm:cxn modelId="{E110C66C-2013-4024-AB2A-28C7B2269C9C}" type="presParOf" srcId="{31D59B7D-C8A3-4B11-8E0A-16846C38100B}" destId="{9BAA2C39-C1E0-4610-B1B8-605C616F526F}" srcOrd="3" destOrd="0" presId="urn:microsoft.com/office/officeart/2005/8/layout/list1"/>
    <dgm:cxn modelId="{A8D03F4F-7ED7-4197-8E31-5FE3C700AC85}" type="presParOf" srcId="{31D59B7D-C8A3-4B11-8E0A-16846C38100B}" destId="{03957136-74AA-4741-A25F-CFCCE77BF1FB}" srcOrd="4" destOrd="0" presId="urn:microsoft.com/office/officeart/2005/8/layout/list1"/>
    <dgm:cxn modelId="{4B712709-DFFE-4135-9AAF-527EDEBEBA40}" type="presParOf" srcId="{03957136-74AA-4741-A25F-CFCCE77BF1FB}" destId="{34FBD2FC-85D7-4468-B5B3-6A92BF6A21BB}" srcOrd="0" destOrd="0" presId="urn:microsoft.com/office/officeart/2005/8/layout/list1"/>
    <dgm:cxn modelId="{650D021E-AE57-4813-9F73-8829AEAAF5FC}" type="presParOf" srcId="{03957136-74AA-4741-A25F-CFCCE77BF1FB}" destId="{860F3025-0214-42A9-8D70-D74FAA5DE41B}" srcOrd="1" destOrd="0" presId="urn:microsoft.com/office/officeart/2005/8/layout/list1"/>
    <dgm:cxn modelId="{3B0C53EC-8B25-4ED9-B04A-B69838ECA4D9}" type="presParOf" srcId="{31D59B7D-C8A3-4B11-8E0A-16846C38100B}" destId="{77E227B7-5E70-495C-BC09-A21B54287101}" srcOrd="5" destOrd="0" presId="urn:microsoft.com/office/officeart/2005/8/layout/list1"/>
    <dgm:cxn modelId="{66ECAD4B-73E0-4F59-A3C8-017BE3739A2E}" type="presParOf" srcId="{31D59B7D-C8A3-4B11-8E0A-16846C38100B}" destId="{ADF044C2-2D98-44AD-8BC7-F9E800026E78}" srcOrd="6" destOrd="0" presId="urn:microsoft.com/office/officeart/2005/8/layout/list1"/>
    <dgm:cxn modelId="{6C365A03-7BFD-4EBA-98D9-5CF706F5088E}" type="presParOf" srcId="{31D59B7D-C8A3-4B11-8E0A-16846C38100B}" destId="{4F1EFA29-390E-4C29-906D-E20375555206}" srcOrd="7" destOrd="0" presId="urn:microsoft.com/office/officeart/2005/8/layout/list1"/>
    <dgm:cxn modelId="{B6C4D5D9-5B90-4468-8BED-9D3B4B7BD305}" type="presParOf" srcId="{31D59B7D-C8A3-4B11-8E0A-16846C38100B}" destId="{9B0665EB-840B-4DA2-BE4E-E575BB7D298D}" srcOrd="8" destOrd="0" presId="urn:microsoft.com/office/officeart/2005/8/layout/list1"/>
    <dgm:cxn modelId="{B2BA6D6D-8E38-4945-993C-5C56D4AD78E4}" type="presParOf" srcId="{9B0665EB-840B-4DA2-BE4E-E575BB7D298D}" destId="{1B70AB63-A14C-4FFA-ADAB-F88C18E0635D}" srcOrd="0" destOrd="0" presId="urn:microsoft.com/office/officeart/2005/8/layout/list1"/>
    <dgm:cxn modelId="{7DCE6542-5B29-4139-8520-24D6150BADCD}" type="presParOf" srcId="{9B0665EB-840B-4DA2-BE4E-E575BB7D298D}" destId="{10EDC2A0-0B94-465C-9905-2D220842C554}" srcOrd="1" destOrd="0" presId="urn:microsoft.com/office/officeart/2005/8/layout/list1"/>
    <dgm:cxn modelId="{26E4655E-FF97-48F0-96C4-A4344E918BFF}" type="presParOf" srcId="{31D59B7D-C8A3-4B11-8E0A-16846C38100B}" destId="{481BD53B-E43B-4A9B-BE84-58ACBB281D11}" srcOrd="9" destOrd="0" presId="urn:microsoft.com/office/officeart/2005/8/layout/list1"/>
    <dgm:cxn modelId="{7CB44D17-2C9F-4C4D-BA15-DE6F2E17EAE9}" type="presParOf" srcId="{31D59B7D-C8A3-4B11-8E0A-16846C38100B}" destId="{890C4C19-1E84-431A-949A-3397B1DD7DA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1D7BBB-459D-46E7-AD3F-CCEBADBD09B5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E984D2C2-56E3-49A4-97A7-9FA2ADD096C9}">
      <dgm:prSet phldrT="[텍스트]" custT="1"/>
      <dgm:spPr/>
      <dgm:t>
        <a:bodyPr/>
        <a:lstStyle/>
        <a:p>
          <a:pPr latinLnBrk="1"/>
          <a:r>
            <a:rPr lang="ko-KR" altLang="en-US" sz="2000" dirty="0" err="1" smtClean="0"/>
            <a:t>프레보</a:t>
          </a:r>
          <a:r>
            <a:rPr lang="en-US" altLang="ko-KR" sz="2000" dirty="0" smtClean="0"/>
            <a:t>(</a:t>
          </a:r>
          <a:r>
            <a:rPr lang="en-US" sz="2000" dirty="0" err="1" smtClean="0"/>
            <a:t>Prevot</a:t>
          </a:r>
          <a:r>
            <a:rPr lang="en-US" sz="2000" dirty="0" smtClean="0"/>
            <a:t>)(11C)</a:t>
          </a:r>
          <a:endParaRPr lang="ko-KR" altLang="en-US" sz="2000" dirty="0"/>
        </a:p>
      </dgm:t>
    </dgm:pt>
    <dgm:pt modelId="{013DE109-9869-4B8E-BFDF-907FDD118F05}" type="parTrans" cxnId="{0FA1FEB7-C813-4870-A7CE-C629620CBCAE}">
      <dgm:prSet/>
      <dgm:spPr/>
      <dgm:t>
        <a:bodyPr/>
        <a:lstStyle/>
        <a:p>
          <a:pPr latinLnBrk="1"/>
          <a:endParaRPr lang="ko-KR" altLang="en-US"/>
        </a:p>
      </dgm:t>
    </dgm:pt>
    <dgm:pt modelId="{27B87FF1-BE56-4057-B08F-0A9C6E3BB2FA}" type="sibTrans" cxnId="{0FA1FEB7-C813-4870-A7CE-C629620CBCAE}">
      <dgm:prSet/>
      <dgm:spPr/>
      <dgm:t>
        <a:bodyPr/>
        <a:lstStyle/>
        <a:p>
          <a:pPr latinLnBrk="1"/>
          <a:endParaRPr lang="ko-KR" altLang="en-US"/>
        </a:p>
      </dgm:t>
    </dgm:pt>
    <dgm:pt modelId="{44B7B1B6-BCD0-43D0-BF6B-7B9366ACAB02}">
      <dgm:prSet phldrT="[텍스트]" custT="1"/>
      <dgm:spPr/>
      <dgm:t>
        <a:bodyPr lIns="180000"/>
        <a:lstStyle/>
        <a:p>
          <a:pPr latinLnBrk="1"/>
          <a:r>
            <a:rPr lang="ko-KR" altLang="en-US" sz="1500" b="1" dirty="0" smtClean="0"/>
            <a:t>파리내의 치안 유지를 위해 창설한 </a:t>
          </a:r>
          <a:r>
            <a:rPr lang="ko-KR" altLang="en-US" sz="1500" b="1" dirty="0" err="1" smtClean="0"/>
            <a:t>국왕친위대순찰대격인</a:t>
          </a:r>
          <a:r>
            <a:rPr lang="ko-KR" altLang="en-US" sz="1500" b="1" dirty="0" smtClean="0"/>
            <a:t> </a:t>
          </a:r>
          <a:r>
            <a:rPr lang="ko-KR" altLang="en-US" sz="1500" b="1" dirty="0" err="1" smtClean="0"/>
            <a:t>프레보</a:t>
          </a:r>
          <a:r>
            <a:rPr lang="en-US" altLang="ko-KR" sz="1500" b="1" dirty="0" smtClean="0"/>
            <a:t>(</a:t>
          </a:r>
          <a:r>
            <a:rPr lang="en-US" altLang="ko-KR" sz="1500" b="1" dirty="0" err="1" smtClean="0"/>
            <a:t>Prevot</a:t>
          </a:r>
          <a:r>
            <a:rPr lang="en-US" altLang="ko-KR" sz="1500" b="1" dirty="0" smtClean="0"/>
            <a:t>)</a:t>
          </a:r>
          <a:r>
            <a:rPr lang="ko-KR" altLang="en-US" sz="1500" b="1" dirty="0" smtClean="0"/>
            <a:t>가 재판</a:t>
          </a:r>
          <a:r>
            <a:rPr lang="en-US" altLang="ko-KR" sz="1500" b="1" dirty="0" smtClean="0"/>
            <a:t>·</a:t>
          </a:r>
          <a:r>
            <a:rPr lang="ko-KR" altLang="en-US" sz="1500" b="1" dirty="0" smtClean="0"/>
            <a:t>경찰을 담당</a:t>
          </a:r>
          <a:endParaRPr lang="ko-KR" altLang="en-US" sz="1500" dirty="0"/>
        </a:p>
      </dgm:t>
    </dgm:pt>
    <dgm:pt modelId="{7CB79DFA-A35E-4A17-B6AF-997651AF3B12}" type="parTrans" cxnId="{7E42040A-B446-4AC7-B797-99E7D0DC8E3B}">
      <dgm:prSet/>
      <dgm:spPr/>
      <dgm:t>
        <a:bodyPr/>
        <a:lstStyle/>
        <a:p>
          <a:pPr latinLnBrk="1"/>
          <a:endParaRPr lang="ko-KR" altLang="en-US"/>
        </a:p>
      </dgm:t>
    </dgm:pt>
    <dgm:pt modelId="{B838C063-014D-4BD9-8EC8-90CE36A086C9}" type="sibTrans" cxnId="{7E42040A-B446-4AC7-B797-99E7D0DC8E3B}">
      <dgm:prSet/>
      <dgm:spPr/>
      <dgm:t>
        <a:bodyPr/>
        <a:lstStyle/>
        <a:p>
          <a:pPr latinLnBrk="1"/>
          <a:endParaRPr lang="ko-KR" altLang="en-US"/>
        </a:p>
      </dgm:t>
    </dgm:pt>
    <dgm:pt modelId="{B0C68A94-548A-41B6-BBD6-8FAFE4B8586A}">
      <dgm:prSet phldrT="[텍스트]" custT="1"/>
      <dgm:spPr/>
      <dgm:t>
        <a:bodyPr lIns="180000"/>
        <a:lstStyle/>
        <a:p>
          <a:pPr latinLnBrk="1"/>
          <a:r>
            <a:rPr lang="ko-KR" altLang="en-US" sz="1500" b="1" dirty="0" smtClean="0"/>
            <a:t>오늘날 지방자치경찰의 시초</a:t>
          </a:r>
          <a:r>
            <a:rPr lang="en-US" altLang="ko-KR" sz="1500" b="1" dirty="0" smtClean="0"/>
            <a:t>.</a:t>
          </a:r>
          <a:endParaRPr lang="ko-KR" altLang="en-US" sz="1500" dirty="0"/>
        </a:p>
      </dgm:t>
    </dgm:pt>
    <dgm:pt modelId="{7C8D2D28-BCA9-4904-BBAD-B847856F88AD}" type="parTrans" cxnId="{3378E5E8-0C28-4DD4-8E1B-F601F0B9BC2C}">
      <dgm:prSet/>
      <dgm:spPr/>
      <dgm:t>
        <a:bodyPr/>
        <a:lstStyle/>
        <a:p>
          <a:pPr latinLnBrk="1"/>
          <a:endParaRPr lang="ko-KR" altLang="en-US"/>
        </a:p>
      </dgm:t>
    </dgm:pt>
    <dgm:pt modelId="{5EDAA9CD-F8C0-4E11-BCF7-FDCBFF6D58F6}" type="sibTrans" cxnId="{3378E5E8-0C28-4DD4-8E1B-F601F0B9BC2C}">
      <dgm:prSet/>
      <dgm:spPr/>
      <dgm:t>
        <a:bodyPr/>
        <a:lstStyle/>
        <a:p>
          <a:pPr latinLnBrk="1"/>
          <a:endParaRPr lang="ko-KR" altLang="en-US"/>
        </a:p>
      </dgm:t>
    </dgm:pt>
    <dgm:pt modelId="{DFF24119-505A-474C-8AF5-5EC2C7E4607E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상인순찰대</a:t>
          </a:r>
          <a:endParaRPr lang="ko-KR" altLang="en-US" sz="2000" dirty="0"/>
        </a:p>
      </dgm:t>
    </dgm:pt>
    <dgm:pt modelId="{5774F32B-264D-4B9E-8EE8-2C17E5D122D4}" type="parTrans" cxnId="{FB25E77D-482B-46D0-97D6-ACE33D950088}">
      <dgm:prSet/>
      <dgm:spPr/>
      <dgm:t>
        <a:bodyPr/>
        <a:lstStyle/>
        <a:p>
          <a:pPr latinLnBrk="1"/>
          <a:endParaRPr lang="ko-KR" altLang="en-US"/>
        </a:p>
      </dgm:t>
    </dgm:pt>
    <dgm:pt modelId="{6F5ABB83-0CC4-43A3-A04E-C2DE60DA6A0B}" type="sibTrans" cxnId="{FB25E77D-482B-46D0-97D6-ACE33D950088}">
      <dgm:prSet/>
      <dgm:spPr/>
      <dgm:t>
        <a:bodyPr/>
        <a:lstStyle/>
        <a:p>
          <a:pPr latinLnBrk="1"/>
          <a:endParaRPr lang="ko-KR" altLang="en-US"/>
        </a:p>
      </dgm:t>
    </dgm:pt>
    <dgm:pt modelId="{ADAD0E9C-E77D-462F-B06A-C6A637E49BFA}">
      <dgm:prSet phldrT="[텍스트]" custT="1"/>
      <dgm:spPr/>
      <dgm:t>
        <a:bodyPr lIns="180000"/>
        <a:lstStyle/>
        <a:p>
          <a:pPr latinLnBrk="1"/>
          <a:r>
            <a:rPr lang="ko-KR" altLang="en-US" sz="1500" b="1" dirty="0" smtClean="0"/>
            <a:t>파리에서는 </a:t>
          </a:r>
          <a:r>
            <a:rPr lang="ko-KR" altLang="en-US" sz="1500" b="1" dirty="0" err="1" smtClean="0"/>
            <a:t>센느강</a:t>
          </a:r>
          <a:r>
            <a:rPr lang="ko-KR" altLang="en-US" sz="1500" b="1" dirty="0" smtClean="0"/>
            <a:t> 독점권을 가진 상인단체의 장이 국왕으로부터 상사재판권</a:t>
          </a:r>
          <a:r>
            <a:rPr lang="en-US" altLang="ko-KR" sz="1500" b="1" dirty="0" smtClean="0"/>
            <a:t>·</a:t>
          </a:r>
          <a:r>
            <a:rPr lang="ko-KR" altLang="en-US" sz="1500" b="1" dirty="0" smtClean="0"/>
            <a:t>범죄예방 등의 여러 가지 권한을 인정받아 경찰업무를 수행</a:t>
          </a:r>
          <a:endParaRPr lang="ko-KR" altLang="en-US" sz="1500" dirty="0"/>
        </a:p>
      </dgm:t>
    </dgm:pt>
    <dgm:pt modelId="{607CA8C4-BD4C-44F9-86F2-751F3BB333E5}" type="parTrans" cxnId="{8A27B0D4-14F5-48F6-B714-08435AED9CD6}">
      <dgm:prSet/>
      <dgm:spPr/>
      <dgm:t>
        <a:bodyPr/>
        <a:lstStyle/>
        <a:p>
          <a:pPr latinLnBrk="1"/>
          <a:endParaRPr lang="ko-KR" altLang="en-US"/>
        </a:p>
      </dgm:t>
    </dgm:pt>
    <dgm:pt modelId="{898157F1-2A59-42AF-90DF-B49195105297}" type="sibTrans" cxnId="{8A27B0D4-14F5-48F6-B714-08435AED9CD6}">
      <dgm:prSet/>
      <dgm:spPr/>
      <dgm:t>
        <a:bodyPr/>
        <a:lstStyle/>
        <a:p>
          <a:pPr latinLnBrk="1"/>
          <a:endParaRPr lang="ko-KR" altLang="en-US"/>
        </a:p>
      </dgm:t>
    </dgm:pt>
    <dgm:pt modelId="{3D991F82-BAAD-47F4-8528-1681177309E2}">
      <dgm:prSet phldrT="[텍스트]" custT="1"/>
      <dgm:spPr/>
      <dgm:t>
        <a:bodyPr lIns="180000"/>
        <a:lstStyle/>
        <a:p>
          <a:pPr latinLnBrk="1"/>
          <a:r>
            <a:rPr lang="en-US" altLang="ko-KR" sz="1500" b="1" dirty="0" smtClean="0"/>
            <a:t>11C </a:t>
          </a:r>
          <a:r>
            <a:rPr lang="ko-KR" altLang="en-US" sz="1500" b="1" dirty="0" smtClean="0"/>
            <a:t>영주로부터 자치권을 획득한 </a:t>
          </a:r>
          <a:r>
            <a:rPr lang="ko-KR" altLang="en-US" sz="1500" b="1" dirty="0" err="1" smtClean="0"/>
            <a:t>꼬뮌의</a:t>
          </a:r>
          <a:r>
            <a:rPr lang="ko-KR" altLang="en-US" sz="1500" b="1" dirty="0" smtClean="0"/>
            <a:t> 시장이 질서유지를 위한 행정경찰권을 담당</a:t>
          </a:r>
          <a:endParaRPr lang="ko-KR" altLang="en-US" sz="1500" dirty="0"/>
        </a:p>
      </dgm:t>
    </dgm:pt>
    <dgm:pt modelId="{D7CB1958-3B9F-4E8D-BB85-1950D1854665}" type="sibTrans" cxnId="{726C8C20-C347-4847-9803-A77BA5B6A5FB}">
      <dgm:prSet/>
      <dgm:spPr/>
      <dgm:t>
        <a:bodyPr/>
        <a:lstStyle/>
        <a:p>
          <a:pPr latinLnBrk="1"/>
          <a:endParaRPr lang="ko-KR" altLang="en-US"/>
        </a:p>
      </dgm:t>
    </dgm:pt>
    <dgm:pt modelId="{FDC83666-FAC7-4FB7-9D79-617008C92A92}" type="parTrans" cxnId="{726C8C20-C347-4847-9803-A77BA5B6A5FB}">
      <dgm:prSet/>
      <dgm:spPr/>
      <dgm:t>
        <a:bodyPr/>
        <a:lstStyle/>
        <a:p>
          <a:pPr latinLnBrk="1"/>
          <a:endParaRPr lang="ko-KR" altLang="en-US"/>
        </a:p>
      </dgm:t>
    </dgm:pt>
    <dgm:pt modelId="{02A1EA21-B70F-4AE5-977D-0F4545A953D2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자치경찰</a:t>
          </a:r>
          <a:r>
            <a:rPr lang="en-US" altLang="ko-KR" sz="2000" dirty="0" smtClean="0"/>
            <a:t>(11</a:t>
          </a:r>
          <a:r>
            <a:rPr lang="en-US" sz="2000" dirty="0" smtClean="0"/>
            <a:t>C)</a:t>
          </a:r>
          <a:endParaRPr lang="ko-KR" altLang="en-US" sz="2000" dirty="0"/>
        </a:p>
      </dgm:t>
    </dgm:pt>
    <dgm:pt modelId="{FAA7DDB9-AFB8-4C00-9CC5-F734D2EB8D36}" type="sibTrans" cxnId="{ABE90782-4C02-439E-9F72-E26B79E2ED6E}">
      <dgm:prSet/>
      <dgm:spPr/>
      <dgm:t>
        <a:bodyPr/>
        <a:lstStyle/>
        <a:p>
          <a:pPr latinLnBrk="1"/>
          <a:endParaRPr lang="ko-KR" altLang="en-US"/>
        </a:p>
      </dgm:t>
    </dgm:pt>
    <dgm:pt modelId="{9B30E9EF-8EAE-4F97-8696-A66DDF245ABC}" type="parTrans" cxnId="{ABE90782-4C02-439E-9F72-E26B79E2ED6E}">
      <dgm:prSet/>
      <dgm:spPr/>
      <dgm:t>
        <a:bodyPr/>
        <a:lstStyle/>
        <a:p>
          <a:pPr latinLnBrk="1"/>
          <a:endParaRPr lang="ko-KR" altLang="en-US"/>
        </a:p>
      </dgm:t>
    </dgm:pt>
    <dgm:pt modelId="{5BF51436-A375-4D33-A17C-42741A6F059B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군인경찰</a:t>
          </a:r>
          <a:r>
            <a:rPr lang="en-US" altLang="ko-KR" sz="2000" dirty="0" smtClean="0"/>
            <a:t>(</a:t>
          </a:r>
          <a:r>
            <a:rPr lang="ko-KR" altLang="en-US" sz="2000" dirty="0" smtClean="0"/>
            <a:t>헌병</a:t>
          </a:r>
          <a:r>
            <a:rPr lang="en-US" altLang="ko-KR" sz="2000" dirty="0" smtClean="0"/>
            <a:t>) </a:t>
          </a:r>
          <a:r>
            <a:rPr lang="ko-KR" altLang="en-US" sz="2000" dirty="0" smtClean="0"/>
            <a:t>등장</a:t>
          </a:r>
          <a:r>
            <a:rPr lang="en-US" altLang="ko-KR" sz="2000" dirty="0" smtClean="0"/>
            <a:t>(14C)</a:t>
          </a:r>
          <a:endParaRPr lang="ko-KR" altLang="en-US" sz="2000" dirty="0"/>
        </a:p>
      </dgm:t>
    </dgm:pt>
    <dgm:pt modelId="{5F4CFDDC-9E74-4D12-ABCC-DEED8AA110EE}" type="parTrans" cxnId="{84C50273-9383-413F-BE72-6359EA86C434}">
      <dgm:prSet/>
      <dgm:spPr/>
      <dgm:t>
        <a:bodyPr/>
        <a:lstStyle/>
        <a:p>
          <a:pPr latinLnBrk="1"/>
          <a:endParaRPr lang="ko-KR" altLang="en-US"/>
        </a:p>
      </dgm:t>
    </dgm:pt>
    <dgm:pt modelId="{43A56920-2503-4C28-9E1B-63CCC86BB893}" type="sibTrans" cxnId="{84C50273-9383-413F-BE72-6359EA86C434}">
      <dgm:prSet/>
      <dgm:spPr/>
      <dgm:t>
        <a:bodyPr/>
        <a:lstStyle/>
        <a:p>
          <a:pPr latinLnBrk="1"/>
          <a:endParaRPr lang="ko-KR" altLang="en-US"/>
        </a:p>
      </dgm:t>
    </dgm:pt>
    <dgm:pt modelId="{EAC838AE-0112-4809-933C-C9F8F0835040}">
      <dgm:prSet phldrT="[텍스트]" custT="1"/>
      <dgm:spPr/>
      <dgm:t>
        <a:bodyPr lIns="180000"/>
        <a:lstStyle/>
        <a:p>
          <a:pPr latinLnBrk="1"/>
          <a:r>
            <a:rPr lang="en-US" altLang="ko-KR" sz="1400" b="1" dirty="0" smtClean="0"/>
            <a:t>12C </a:t>
          </a:r>
          <a:r>
            <a:rPr lang="ko-KR" altLang="en-US" sz="1400" b="1" dirty="0" smtClean="0"/>
            <a:t>기마순찰대에서 기원</a:t>
          </a:r>
          <a:r>
            <a:rPr lang="en-US" altLang="ko-KR" sz="1400" b="1" dirty="0" smtClean="0"/>
            <a:t>.</a:t>
          </a:r>
          <a:endParaRPr lang="ko-KR" altLang="en-US" sz="1400" dirty="0"/>
        </a:p>
      </dgm:t>
    </dgm:pt>
    <dgm:pt modelId="{7AEA114F-8F90-45AC-AD9A-7655D3374917}" type="parTrans" cxnId="{8460B2FA-4429-4EF9-8BC9-A16409ACEE3E}">
      <dgm:prSet/>
      <dgm:spPr/>
      <dgm:t>
        <a:bodyPr/>
        <a:lstStyle/>
        <a:p>
          <a:pPr latinLnBrk="1"/>
          <a:endParaRPr lang="ko-KR" altLang="en-US"/>
        </a:p>
      </dgm:t>
    </dgm:pt>
    <dgm:pt modelId="{E85C3FBB-46D5-42D9-A149-AB8A891070BA}" type="sibTrans" cxnId="{8460B2FA-4429-4EF9-8BC9-A16409ACEE3E}">
      <dgm:prSet/>
      <dgm:spPr/>
      <dgm:t>
        <a:bodyPr/>
        <a:lstStyle/>
        <a:p>
          <a:pPr latinLnBrk="1"/>
          <a:endParaRPr lang="ko-KR" altLang="en-US"/>
        </a:p>
      </dgm:t>
    </dgm:pt>
    <dgm:pt modelId="{3234236A-E536-4566-BB39-EDE33689F6BA}">
      <dgm:prSet phldrT="[텍스트]" custT="1"/>
      <dgm:spPr/>
      <dgm:t>
        <a:bodyPr lIns="180000"/>
        <a:lstStyle/>
        <a:p>
          <a:pPr latinLnBrk="1"/>
          <a:r>
            <a:rPr lang="en-US" altLang="ko-KR" sz="1400" b="1" dirty="0" smtClean="0"/>
            <a:t>1371</a:t>
          </a:r>
          <a:r>
            <a:rPr lang="ko-KR" altLang="en-US" sz="1400" b="1" dirty="0" smtClean="0"/>
            <a:t>년 </a:t>
          </a:r>
          <a:r>
            <a:rPr lang="ko-KR" altLang="en-US" sz="1400" b="1" dirty="0" err="1" smtClean="0"/>
            <a:t>샤를르</a:t>
          </a:r>
          <a:r>
            <a:rPr lang="ko-KR" altLang="en-US" sz="1400" b="1" dirty="0" smtClean="0"/>
            <a:t> </a:t>
          </a:r>
          <a:r>
            <a:rPr lang="en-US" altLang="ko-KR" sz="1400" b="1" dirty="0" smtClean="0"/>
            <a:t>5</a:t>
          </a:r>
          <a:r>
            <a:rPr lang="ko-KR" altLang="en-US" sz="1400" b="1" dirty="0" smtClean="0"/>
            <a:t>세가 성내를 제외한 군 주둔지 내의 치안 유지를 군이 경찰업무를 담당하도록 한 것이 군인 경찰제도의 시초가 됨</a:t>
          </a:r>
          <a:r>
            <a:rPr lang="en-US" altLang="ko-KR" sz="1400" b="1" dirty="0" smtClean="0"/>
            <a:t>.</a:t>
          </a:r>
          <a:endParaRPr lang="ko-KR" altLang="en-US" sz="1400" dirty="0"/>
        </a:p>
      </dgm:t>
    </dgm:pt>
    <dgm:pt modelId="{BBB2F2A1-2D93-4B41-BA58-9A458A23E2E6}" type="parTrans" cxnId="{67C93C52-E8C9-484C-BE70-0367DA1CF059}">
      <dgm:prSet/>
      <dgm:spPr/>
      <dgm:t>
        <a:bodyPr/>
        <a:lstStyle/>
        <a:p>
          <a:pPr latinLnBrk="1"/>
          <a:endParaRPr lang="ko-KR" altLang="en-US"/>
        </a:p>
      </dgm:t>
    </dgm:pt>
    <dgm:pt modelId="{E2555C7B-9065-42FA-BF5E-E9008C7CCC82}" type="sibTrans" cxnId="{67C93C52-E8C9-484C-BE70-0367DA1CF059}">
      <dgm:prSet/>
      <dgm:spPr/>
      <dgm:t>
        <a:bodyPr/>
        <a:lstStyle/>
        <a:p>
          <a:pPr latinLnBrk="1"/>
          <a:endParaRPr lang="ko-KR" altLang="en-US"/>
        </a:p>
      </dgm:t>
    </dgm:pt>
    <dgm:pt modelId="{5F867CEA-3466-4ACB-BE9E-6F4BF8C6AE1D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경찰국 창설</a:t>
          </a:r>
          <a:r>
            <a:rPr lang="en-US" altLang="ko-KR" sz="2000" dirty="0" smtClean="0"/>
            <a:t>(17</a:t>
          </a:r>
          <a:r>
            <a:rPr lang="en-US" sz="2000" dirty="0" smtClean="0"/>
            <a:t>C)</a:t>
          </a:r>
        </a:p>
      </dgm:t>
    </dgm:pt>
    <dgm:pt modelId="{75E29BB8-445A-40AE-844C-E2D70BEF8029}" type="parTrans" cxnId="{AD23F194-6A9F-4C4D-BDB6-1BD2F1270328}">
      <dgm:prSet/>
      <dgm:spPr/>
      <dgm:t>
        <a:bodyPr/>
        <a:lstStyle/>
        <a:p>
          <a:pPr latinLnBrk="1"/>
          <a:endParaRPr lang="ko-KR" altLang="en-US"/>
        </a:p>
      </dgm:t>
    </dgm:pt>
    <dgm:pt modelId="{4812A61F-697D-4D89-BCCF-DCB26174FB3C}" type="sibTrans" cxnId="{AD23F194-6A9F-4C4D-BDB6-1BD2F1270328}">
      <dgm:prSet/>
      <dgm:spPr/>
      <dgm:t>
        <a:bodyPr/>
        <a:lstStyle/>
        <a:p>
          <a:pPr latinLnBrk="1"/>
          <a:endParaRPr lang="ko-KR" altLang="en-US"/>
        </a:p>
      </dgm:t>
    </dgm:pt>
    <dgm:pt modelId="{FF0D01DE-919B-45C6-AA5B-8FB50182A8AC}">
      <dgm:prSet phldrT="[텍스트]" custT="1"/>
      <dgm:spPr/>
      <dgm:t>
        <a:bodyPr lIns="180000"/>
        <a:lstStyle/>
        <a:p>
          <a:pPr latinLnBrk="1"/>
          <a:r>
            <a:rPr lang="en-US" altLang="ko-KR" sz="1500" b="1" dirty="0" smtClean="0"/>
            <a:t>1667</a:t>
          </a:r>
          <a:r>
            <a:rPr lang="ko-KR" altLang="en-US" sz="1500" b="1" dirty="0" smtClean="0"/>
            <a:t>년 </a:t>
          </a:r>
          <a:r>
            <a:rPr lang="ko-KR" altLang="en-US" sz="1500" b="1" dirty="0" err="1" smtClean="0"/>
            <a:t>루이</a:t>
          </a:r>
          <a:r>
            <a:rPr lang="ko-KR" altLang="en-US" sz="1500" b="1" dirty="0" smtClean="0"/>
            <a:t> </a:t>
          </a:r>
          <a:r>
            <a:rPr lang="en-US" altLang="ko-KR" sz="1500" b="1" dirty="0" smtClean="0"/>
            <a:t>14</a:t>
          </a:r>
          <a:r>
            <a:rPr lang="ko-KR" altLang="en-US" sz="1500" b="1" dirty="0" err="1" smtClean="0"/>
            <a:t>세때</a:t>
          </a:r>
          <a:r>
            <a:rPr lang="ko-KR" altLang="en-US" sz="1500" b="1" dirty="0" smtClean="0"/>
            <a:t> 경찰과 재판을 담당하던 </a:t>
          </a:r>
          <a:r>
            <a:rPr lang="ko-KR" altLang="en-US" sz="1500" b="1" dirty="0" err="1" smtClean="0"/>
            <a:t>프레보로부터</a:t>
          </a:r>
          <a:r>
            <a:rPr lang="ko-KR" altLang="en-US" sz="1500" b="1" dirty="0" smtClean="0"/>
            <a:t> 경찰업무를 분화하여 파리에 최초의 경찰국을 창설</a:t>
          </a:r>
          <a:endParaRPr lang="en-US" sz="1500" dirty="0" smtClean="0"/>
        </a:p>
      </dgm:t>
    </dgm:pt>
    <dgm:pt modelId="{3AADA818-7D9C-4F0E-8C88-74AD7E2BA178}" type="parTrans" cxnId="{29A40960-605C-4C7B-869B-2A869659236B}">
      <dgm:prSet/>
      <dgm:spPr/>
      <dgm:t>
        <a:bodyPr/>
        <a:lstStyle/>
        <a:p>
          <a:pPr latinLnBrk="1"/>
          <a:endParaRPr lang="ko-KR" altLang="en-US"/>
        </a:p>
      </dgm:t>
    </dgm:pt>
    <dgm:pt modelId="{17C4A877-453D-430B-B1FD-67A740B6FA0D}" type="sibTrans" cxnId="{29A40960-605C-4C7B-869B-2A869659236B}">
      <dgm:prSet/>
      <dgm:spPr/>
      <dgm:t>
        <a:bodyPr/>
        <a:lstStyle/>
        <a:p>
          <a:pPr latinLnBrk="1"/>
          <a:endParaRPr lang="ko-KR" altLang="en-US"/>
        </a:p>
      </dgm:t>
    </dgm:pt>
    <dgm:pt modelId="{8B3E64D2-9F81-4745-A637-0DE2659597DE}">
      <dgm:prSet phldrT="[텍스트]" custT="1"/>
      <dgm:spPr/>
      <dgm:t>
        <a:bodyPr lIns="180000"/>
        <a:lstStyle/>
        <a:p>
          <a:pPr latinLnBrk="1"/>
          <a:r>
            <a:rPr lang="ko-KR" altLang="en-US" sz="1500" b="1" dirty="0" smtClean="0"/>
            <a:t>그 책임자를 파리경찰국장이라 함</a:t>
          </a:r>
          <a:r>
            <a:rPr lang="en-US" altLang="ko-KR" sz="1500" b="1" dirty="0" smtClean="0"/>
            <a:t>.</a:t>
          </a:r>
          <a:endParaRPr lang="en-US" sz="1500" dirty="0" smtClean="0"/>
        </a:p>
      </dgm:t>
    </dgm:pt>
    <dgm:pt modelId="{3D8821BC-5E07-4DCB-9468-B148C7BA1B8F}" type="parTrans" cxnId="{E58F3505-2129-4FDC-92CE-7A410B0554AD}">
      <dgm:prSet/>
      <dgm:spPr/>
      <dgm:t>
        <a:bodyPr/>
        <a:lstStyle/>
        <a:p>
          <a:pPr latinLnBrk="1"/>
          <a:endParaRPr lang="ko-KR" altLang="en-US"/>
        </a:p>
      </dgm:t>
    </dgm:pt>
    <dgm:pt modelId="{8232BEAC-1F20-4C2E-A694-7DC2E0D0B397}" type="sibTrans" cxnId="{E58F3505-2129-4FDC-92CE-7A410B0554AD}">
      <dgm:prSet/>
      <dgm:spPr/>
      <dgm:t>
        <a:bodyPr/>
        <a:lstStyle/>
        <a:p>
          <a:pPr latinLnBrk="1"/>
          <a:endParaRPr lang="ko-KR" altLang="en-US"/>
        </a:p>
      </dgm:t>
    </dgm:pt>
    <dgm:pt modelId="{3AEBB01D-3A40-4E3F-857A-2B0A4CB62E0B}" type="pres">
      <dgm:prSet presAssocID="{351D7BBB-459D-46E7-AD3F-CCEBADBD09B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7EA8670-3696-4C74-91A0-C0DB984B2FE8}" type="pres">
      <dgm:prSet presAssocID="{E984D2C2-56E3-49A4-97A7-9FA2ADD096C9}" presName="linNode" presStyleCnt="0"/>
      <dgm:spPr/>
    </dgm:pt>
    <dgm:pt modelId="{1E806C5C-6E50-40AA-8014-8FF5EA985DAE}" type="pres">
      <dgm:prSet presAssocID="{E984D2C2-56E3-49A4-97A7-9FA2ADD096C9}" presName="parentText" presStyleLbl="node1" presStyleIdx="0" presStyleCnt="5" custScaleX="82149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6BC9698-B0D2-4021-8B81-627EA5F9E264}" type="pres">
      <dgm:prSet presAssocID="{E984D2C2-56E3-49A4-97A7-9FA2ADD096C9}" presName="descendantText" presStyleLbl="alignAccFollowNode1" presStyleIdx="0" presStyleCnt="5" custScaleX="105127" custScaleY="105445" custLinFactNeighborX="-2105" custLinFactNeighborY="-150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6588ED0-6F5B-4224-9D92-28E84B0189B4}" type="pres">
      <dgm:prSet presAssocID="{27B87FF1-BE56-4057-B08F-0A9C6E3BB2FA}" presName="sp" presStyleCnt="0"/>
      <dgm:spPr/>
    </dgm:pt>
    <dgm:pt modelId="{41746684-B765-42F5-860C-39D95E170145}" type="pres">
      <dgm:prSet presAssocID="{02A1EA21-B70F-4AE5-977D-0F4545A953D2}" presName="linNode" presStyleCnt="0"/>
      <dgm:spPr/>
    </dgm:pt>
    <dgm:pt modelId="{764C4AFC-B50C-431B-8720-82291CFD6302}" type="pres">
      <dgm:prSet presAssocID="{02A1EA21-B70F-4AE5-977D-0F4545A953D2}" presName="parentText" presStyleLbl="node1" presStyleIdx="1" presStyleCnt="5" custScaleX="8251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E3851FC-0B5E-4BBE-B3FC-EEF62361F8B5}" type="pres">
      <dgm:prSet presAssocID="{02A1EA21-B70F-4AE5-977D-0F4545A953D2}" presName="descendantText" presStyleLbl="alignAccFollowNode1" presStyleIdx="1" presStyleCnt="5" custScaleX="104961" custScaleY="10841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610E321-4201-45C1-B8BF-190FD3B75751}" type="pres">
      <dgm:prSet presAssocID="{FAA7DDB9-AFB8-4C00-9CC5-F734D2EB8D36}" presName="sp" presStyleCnt="0"/>
      <dgm:spPr/>
    </dgm:pt>
    <dgm:pt modelId="{73D796BC-BA77-4267-83F2-80CFFD976180}" type="pres">
      <dgm:prSet presAssocID="{DFF24119-505A-474C-8AF5-5EC2C7E4607E}" presName="linNode" presStyleCnt="0"/>
      <dgm:spPr/>
    </dgm:pt>
    <dgm:pt modelId="{A776A7DC-2758-4BB6-9E49-A179D9932E55}" type="pres">
      <dgm:prSet presAssocID="{DFF24119-505A-474C-8AF5-5EC2C7E4607E}" presName="parentText" presStyleLbl="node1" presStyleIdx="2" presStyleCnt="5" custScaleX="81073" custLinFactNeighborX="-2" custLinFactNeighborY="206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5F11327-4E8B-44C8-849F-6CB28D6710B0}" type="pres">
      <dgm:prSet presAssocID="{DFF24119-505A-474C-8AF5-5EC2C7E4607E}" presName="descendantText" presStyleLbl="alignAccFollowNode1" presStyleIdx="2" presStyleCnt="5" custScaleX="105669" custScaleY="102722" custLinFactNeighborX="-1029" custLinFactNeighborY="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EFA1D02-C889-4CBA-A13B-3FB5ED1F1BBA}" type="pres">
      <dgm:prSet presAssocID="{6F5ABB83-0CC4-43A3-A04E-C2DE60DA6A0B}" presName="sp" presStyleCnt="0"/>
      <dgm:spPr/>
    </dgm:pt>
    <dgm:pt modelId="{529BA850-B82D-437A-B7A7-363E6E927BB8}" type="pres">
      <dgm:prSet presAssocID="{5BF51436-A375-4D33-A17C-42741A6F059B}" presName="linNode" presStyleCnt="0"/>
      <dgm:spPr/>
    </dgm:pt>
    <dgm:pt modelId="{F202B53B-1DF1-4345-88C2-931AC5B6FF72}" type="pres">
      <dgm:prSet presAssocID="{5BF51436-A375-4D33-A17C-42741A6F059B}" presName="parentText" presStyleLbl="node1" presStyleIdx="3" presStyleCnt="5" custScaleX="8215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FDF79E4-3323-410B-B9E2-75068B4953E6}" type="pres">
      <dgm:prSet presAssocID="{5BF51436-A375-4D33-A17C-42741A6F059B}" presName="descendantText" presStyleLbl="alignAccFollowNode1" presStyleIdx="3" presStyleCnt="5" custScaleX="105363" custScaleY="10841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0CC892F-F849-494E-93C8-8FFA1D7C523D}" type="pres">
      <dgm:prSet presAssocID="{43A56920-2503-4C28-9E1B-63CCC86BB893}" presName="sp" presStyleCnt="0"/>
      <dgm:spPr/>
    </dgm:pt>
    <dgm:pt modelId="{786A5816-A5DD-4B55-BC1E-3FB258D540DA}" type="pres">
      <dgm:prSet presAssocID="{5F867CEA-3466-4ACB-BE9E-6F4BF8C6AE1D}" presName="linNode" presStyleCnt="0"/>
      <dgm:spPr/>
    </dgm:pt>
    <dgm:pt modelId="{DDF6AC5C-FAE7-4775-A7D3-1C100B442C09}" type="pres">
      <dgm:prSet presAssocID="{5F867CEA-3466-4ACB-BE9E-6F4BF8C6AE1D}" presName="parentText" presStyleLbl="node1" presStyleIdx="4" presStyleCnt="5" custScaleX="82515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F7BA072-021C-41DE-A14B-7D7BED96F869}" type="pres">
      <dgm:prSet presAssocID="{5F867CEA-3466-4ACB-BE9E-6F4BF8C6AE1D}" presName="descendantText" presStyleLbl="alignAccFollowNode1" presStyleIdx="4" presStyleCnt="5" custScaleX="104914" custScaleY="10845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DF84AD2-9984-4D9C-AD46-31A849FF0AFD}" type="presOf" srcId="{44B7B1B6-BCD0-43D0-BF6B-7B9366ACAB02}" destId="{36BC9698-B0D2-4021-8B81-627EA5F9E264}" srcOrd="0" destOrd="0" presId="urn:microsoft.com/office/officeart/2005/8/layout/vList5"/>
    <dgm:cxn modelId="{AD23F194-6A9F-4C4D-BDB6-1BD2F1270328}" srcId="{351D7BBB-459D-46E7-AD3F-CCEBADBD09B5}" destId="{5F867CEA-3466-4ACB-BE9E-6F4BF8C6AE1D}" srcOrd="4" destOrd="0" parTransId="{75E29BB8-445A-40AE-844C-E2D70BEF8029}" sibTransId="{4812A61F-697D-4D89-BCCF-DCB26174FB3C}"/>
    <dgm:cxn modelId="{FB25E77D-482B-46D0-97D6-ACE33D950088}" srcId="{351D7BBB-459D-46E7-AD3F-CCEBADBD09B5}" destId="{DFF24119-505A-474C-8AF5-5EC2C7E4607E}" srcOrd="2" destOrd="0" parTransId="{5774F32B-264D-4B9E-8EE8-2C17E5D122D4}" sibTransId="{6F5ABB83-0CC4-43A3-A04E-C2DE60DA6A0B}"/>
    <dgm:cxn modelId="{CD60B84F-C6CB-409C-AC90-A7C1F3957A1D}" type="presOf" srcId="{351D7BBB-459D-46E7-AD3F-CCEBADBD09B5}" destId="{3AEBB01D-3A40-4E3F-857A-2B0A4CB62E0B}" srcOrd="0" destOrd="0" presId="urn:microsoft.com/office/officeart/2005/8/layout/vList5"/>
    <dgm:cxn modelId="{F83A29ED-7B73-4212-821D-BC1814746701}" type="presOf" srcId="{8B3E64D2-9F81-4745-A637-0DE2659597DE}" destId="{4F7BA072-021C-41DE-A14B-7D7BED96F869}" srcOrd="0" destOrd="1" presId="urn:microsoft.com/office/officeart/2005/8/layout/vList5"/>
    <dgm:cxn modelId="{33A577B2-744A-4735-B62A-0BD5CD0626E9}" type="presOf" srcId="{3234236A-E536-4566-BB39-EDE33689F6BA}" destId="{FFDF79E4-3323-410B-B9E2-75068B4953E6}" srcOrd="0" destOrd="1" presId="urn:microsoft.com/office/officeart/2005/8/layout/vList5"/>
    <dgm:cxn modelId="{EF11025B-2C12-413B-B80E-586830053035}" type="presOf" srcId="{DFF24119-505A-474C-8AF5-5EC2C7E4607E}" destId="{A776A7DC-2758-4BB6-9E49-A179D9932E55}" srcOrd="0" destOrd="0" presId="urn:microsoft.com/office/officeart/2005/8/layout/vList5"/>
    <dgm:cxn modelId="{F24701B1-ADCE-479C-9278-CC811977BB02}" type="presOf" srcId="{B0C68A94-548A-41B6-BBD6-8FAFE4B8586A}" destId="{3E3851FC-0B5E-4BBE-B3FC-EEF62361F8B5}" srcOrd="0" destOrd="1" presId="urn:microsoft.com/office/officeart/2005/8/layout/vList5"/>
    <dgm:cxn modelId="{D2828724-DF82-4968-A838-9EDB553EFE7C}" type="presOf" srcId="{02A1EA21-B70F-4AE5-977D-0F4545A953D2}" destId="{764C4AFC-B50C-431B-8720-82291CFD6302}" srcOrd="0" destOrd="0" presId="urn:microsoft.com/office/officeart/2005/8/layout/vList5"/>
    <dgm:cxn modelId="{900C5C50-EF75-4FE3-9B31-8B59EA8BFDE8}" type="presOf" srcId="{3D991F82-BAAD-47F4-8528-1681177309E2}" destId="{3E3851FC-0B5E-4BBE-B3FC-EEF62361F8B5}" srcOrd="0" destOrd="0" presId="urn:microsoft.com/office/officeart/2005/8/layout/vList5"/>
    <dgm:cxn modelId="{9CF13026-9F03-4240-8C5D-A78D1E71E874}" type="presOf" srcId="{FF0D01DE-919B-45C6-AA5B-8FB50182A8AC}" destId="{4F7BA072-021C-41DE-A14B-7D7BED96F869}" srcOrd="0" destOrd="0" presId="urn:microsoft.com/office/officeart/2005/8/layout/vList5"/>
    <dgm:cxn modelId="{3378E5E8-0C28-4DD4-8E1B-F601F0B9BC2C}" srcId="{02A1EA21-B70F-4AE5-977D-0F4545A953D2}" destId="{B0C68A94-548A-41B6-BBD6-8FAFE4B8586A}" srcOrd="1" destOrd="0" parTransId="{7C8D2D28-BCA9-4904-BBAD-B847856F88AD}" sibTransId="{5EDAA9CD-F8C0-4E11-BCF7-FDCBFF6D58F6}"/>
    <dgm:cxn modelId="{7C5C37CB-CB4F-42C6-A19A-BA9D795E78AA}" type="presOf" srcId="{E984D2C2-56E3-49A4-97A7-9FA2ADD096C9}" destId="{1E806C5C-6E50-40AA-8014-8FF5EA985DAE}" srcOrd="0" destOrd="0" presId="urn:microsoft.com/office/officeart/2005/8/layout/vList5"/>
    <dgm:cxn modelId="{E58F3505-2129-4FDC-92CE-7A410B0554AD}" srcId="{5F867CEA-3466-4ACB-BE9E-6F4BF8C6AE1D}" destId="{8B3E64D2-9F81-4745-A637-0DE2659597DE}" srcOrd="1" destOrd="0" parTransId="{3D8821BC-5E07-4DCB-9468-B148C7BA1B8F}" sibTransId="{8232BEAC-1F20-4C2E-A694-7DC2E0D0B397}"/>
    <dgm:cxn modelId="{5D13453F-A1AB-44E1-809B-0D1A3770165A}" type="presOf" srcId="{ADAD0E9C-E77D-462F-B06A-C6A637E49BFA}" destId="{F5F11327-4E8B-44C8-849F-6CB28D6710B0}" srcOrd="0" destOrd="0" presId="urn:microsoft.com/office/officeart/2005/8/layout/vList5"/>
    <dgm:cxn modelId="{5DEF3CD8-B72F-4AB0-B787-ED6AF3EE94F7}" type="presOf" srcId="{5F867CEA-3466-4ACB-BE9E-6F4BF8C6AE1D}" destId="{DDF6AC5C-FAE7-4775-A7D3-1C100B442C09}" srcOrd="0" destOrd="0" presId="urn:microsoft.com/office/officeart/2005/8/layout/vList5"/>
    <dgm:cxn modelId="{8A27B0D4-14F5-48F6-B714-08435AED9CD6}" srcId="{DFF24119-505A-474C-8AF5-5EC2C7E4607E}" destId="{ADAD0E9C-E77D-462F-B06A-C6A637E49BFA}" srcOrd="0" destOrd="0" parTransId="{607CA8C4-BD4C-44F9-86F2-751F3BB333E5}" sibTransId="{898157F1-2A59-42AF-90DF-B49195105297}"/>
    <dgm:cxn modelId="{84C50273-9383-413F-BE72-6359EA86C434}" srcId="{351D7BBB-459D-46E7-AD3F-CCEBADBD09B5}" destId="{5BF51436-A375-4D33-A17C-42741A6F059B}" srcOrd="3" destOrd="0" parTransId="{5F4CFDDC-9E74-4D12-ABCC-DEED8AA110EE}" sibTransId="{43A56920-2503-4C28-9E1B-63CCC86BB893}"/>
    <dgm:cxn modelId="{67C93C52-E8C9-484C-BE70-0367DA1CF059}" srcId="{5BF51436-A375-4D33-A17C-42741A6F059B}" destId="{3234236A-E536-4566-BB39-EDE33689F6BA}" srcOrd="1" destOrd="0" parTransId="{BBB2F2A1-2D93-4B41-BA58-9A458A23E2E6}" sibTransId="{E2555C7B-9065-42FA-BF5E-E9008C7CCC82}"/>
    <dgm:cxn modelId="{0FA1FEB7-C813-4870-A7CE-C629620CBCAE}" srcId="{351D7BBB-459D-46E7-AD3F-CCEBADBD09B5}" destId="{E984D2C2-56E3-49A4-97A7-9FA2ADD096C9}" srcOrd="0" destOrd="0" parTransId="{013DE109-9869-4B8E-BFDF-907FDD118F05}" sibTransId="{27B87FF1-BE56-4057-B08F-0A9C6E3BB2FA}"/>
    <dgm:cxn modelId="{ABE90782-4C02-439E-9F72-E26B79E2ED6E}" srcId="{351D7BBB-459D-46E7-AD3F-CCEBADBD09B5}" destId="{02A1EA21-B70F-4AE5-977D-0F4545A953D2}" srcOrd="1" destOrd="0" parTransId="{9B30E9EF-8EAE-4F97-8696-A66DDF245ABC}" sibTransId="{FAA7DDB9-AFB8-4C00-9CC5-F734D2EB8D36}"/>
    <dgm:cxn modelId="{8460B2FA-4429-4EF9-8BC9-A16409ACEE3E}" srcId="{5BF51436-A375-4D33-A17C-42741A6F059B}" destId="{EAC838AE-0112-4809-933C-C9F8F0835040}" srcOrd="0" destOrd="0" parTransId="{7AEA114F-8F90-45AC-AD9A-7655D3374917}" sibTransId="{E85C3FBB-46D5-42D9-A149-AB8A891070BA}"/>
    <dgm:cxn modelId="{7E42040A-B446-4AC7-B797-99E7D0DC8E3B}" srcId="{E984D2C2-56E3-49A4-97A7-9FA2ADD096C9}" destId="{44B7B1B6-BCD0-43D0-BF6B-7B9366ACAB02}" srcOrd="0" destOrd="0" parTransId="{7CB79DFA-A35E-4A17-B6AF-997651AF3B12}" sibTransId="{B838C063-014D-4BD9-8EC8-90CE36A086C9}"/>
    <dgm:cxn modelId="{1DB6D859-1BBC-497F-AF58-524D995A05B0}" type="presOf" srcId="{5BF51436-A375-4D33-A17C-42741A6F059B}" destId="{F202B53B-1DF1-4345-88C2-931AC5B6FF72}" srcOrd="0" destOrd="0" presId="urn:microsoft.com/office/officeart/2005/8/layout/vList5"/>
    <dgm:cxn modelId="{726C8C20-C347-4847-9803-A77BA5B6A5FB}" srcId="{02A1EA21-B70F-4AE5-977D-0F4545A953D2}" destId="{3D991F82-BAAD-47F4-8528-1681177309E2}" srcOrd="0" destOrd="0" parTransId="{FDC83666-FAC7-4FB7-9D79-617008C92A92}" sibTransId="{D7CB1958-3B9F-4E8D-BB85-1950D1854665}"/>
    <dgm:cxn modelId="{874F3247-ED36-4A02-A57F-E382C64B1316}" type="presOf" srcId="{EAC838AE-0112-4809-933C-C9F8F0835040}" destId="{FFDF79E4-3323-410B-B9E2-75068B4953E6}" srcOrd="0" destOrd="0" presId="urn:microsoft.com/office/officeart/2005/8/layout/vList5"/>
    <dgm:cxn modelId="{29A40960-605C-4C7B-869B-2A869659236B}" srcId="{5F867CEA-3466-4ACB-BE9E-6F4BF8C6AE1D}" destId="{FF0D01DE-919B-45C6-AA5B-8FB50182A8AC}" srcOrd="0" destOrd="0" parTransId="{3AADA818-7D9C-4F0E-8C88-74AD7E2BA178}" sibTransId="{17C4A877-453D-430B-B1FD-67A740B6FA0D}"/>
    <dgm:cxn modelId="{F8CC5419-071B-4E7B-927D-5870B907D50B}" type="presParOf" srcId="{3AEBB01D-3A40-4E3F-857A-2B0A4CB62E0B}" destId="{87EA8670-3696-4C74-91A0-C0DB984B2FE8}" srcOrd="0" destOrd="0" presId="urn:microsoft.com/office/officeart/2005/8/layout/vList5"/>
    <dgm:cxn modelId="{A2B9BBCE-53BD-40CD-8D6A-99EF6F285C47}" type="presParOf" srcId="{87EA8670-3696-4C74-91A0-C0DB984B2FE8}" destId="{1E806C5C-6E50-40AA-8014-8FF5EA985DAE}" srcOrd="0" destOrd="0" presId="urn:microsoft.com/office/officeart/2005/8/layout/vList5"/>
    <dgm:cxn modelId="{DA18A1A1-D0D6-44DA-B812-4DD47C45AA6C}" type="presParOf" srcId="{87EA8670-3696-4C74-91A0-C0DB984B2FE8}" destId="{36BC9698-B0D2-4021-8B81-627EA5F9E264}" srcOrd="1" destOrd="0" presId="urn:microsoft.com/office/officeart/2005/8/layout/vList5"/>
    <dgm:cxn modelId="{D1A1E19E-40B6-416F-83DF-62DA730F2C4F}" type="presParOf" srcId="{3AEBB01D-3A40-4E3F-857A-2B0A4CB62E0B}" destId="{B6588ED0-6F5B-4224-9D92-28E84B0189B4}" srcOrd="1" destOrd="0" presId="urn:microsoft.com/office/officeart/2005/8/layout/vList5"/>
    <dgm:cxn modelId="{42275EE4-ECDC-46F6-BFB4-E3590EEC8D70}" type="presParOf" srcId="{3AEBB01D-3A40-4E3F-857A-2B0A4CB62E0B}" destId="{41746684-B765-42F5-860C-39D95E170145}" srcOrd="2" destOrd="0" presId="urn:microsoft.com/office/officeart/2005/8/layout/vList5"/>
    <dgm:cxn modelId="{76B1614D-75D4-4B80-A68D-68315A31736E}" type="presParOf" srcId="{41746684-B765-42F5-860C-39D95E170145}" destId="{764C4AFC-B50C-431B-8720-82291CFD6302}" srcOrd="0" destOrd="0" presId="urn:microsoft.com/office/officeart/2005/8/layout/vList5"/>
    <dgm:cxn modelId="{412EA51B-AEE6-471B-BC64-7612EADF0074}" type="presParOf" srcId="{41746684-B765-42F5-860C-39D95E170145}" destId="{3E3851FC-0B5E-4BBE-B3FC-EEF62361F8B5}" srcOrd="1" destOrd="0" presId="urn:microsoft.com/office/officeart/2005/8/layout/vList5"/>
    <dgm:cxn modelId="{7AC22D45-D5EC-4272-8544-043F9BE46418}" type="presParOf" srcId="{3AEBB01D-3A40-4E3F-857A-2B0A4CB62E0B}" destId="{A610E321-4201-45C1-B8BF-190FD3B75751}" srcOrd="3" destOrd="0" presId="urn:microsoft.com/office/officeart/2005/8/layout/vList5"/>
    <dgm:cxn modelId="{4AD045D2-6B49-460A-83AF-60AF47082A30}" type="presParOf" srcId="{3AEBB01D-3A40-4E3F-857A-2B0A4CB62E0B}" destId="{73D796BC-BA77-4267-83F2-80CFFD976180}" srcOrd="4" destOrd="0" presId="urn:microsoft.com/office/officeart/2005/8/layout/vList5"/>
    <dgm:cxn modelId="{12B24FB7-639F-4141-8F83-B0623594A7D9}" type="presParOf" srcId="{73D796BC-BA77-4267-83F2-80CFFD976180}" destId="{A776A7DC-2758-4BB6-9E49-A179D9932E55}" srcOrd="0" destOrd="0" presId="urn:microsoft.com/office/officeart/2005/8/layout/vList5"/>
    <dgm:cxn modelId="{790CECF6-15DD-481E-809F-4845B87D5B9E}" type="presParOf" srcId="{73D796BC-BA77-4267-83F2-80CFFD976180}" destId="{F5F11327-4E8B-44C8-849F-6CB28D6710B0}" srcOrd="1" destOrd="0" presId="urn:microsoft.com/office/officeart/2005/8/layout/vList5"/>
    <dgm:cxn modelId="{68216DCC-1A5B-4D31-BA94-55E5ED251997}" type="presParOf" srcId="{3AEBB01D-3A40-4E3F-857A-2B0A4CB62E0B}" destId="{EEFA1D02-C889-4CBA-A13B-3FB5ED1F1BBA}" srcOrd="5" destOrd="0" presId="urn:microsoft.com/office/officeart/2005/8/layout/vList5"/>
    <dgm:cxn modelId="{78019833-61D9-4BCF-A250-FDC9D3813516}" type="presParOf" srcId="{3AEBB01D-3A40-4E3F-857A-2B0A4CB62E0B}" destId="{529BA850-B82D-437A-B7A7-363E6E927BB8}" srcOrd="6" destOrd="0" presId="urn:microsoft.com/office/officeart/2005/8/layout/vList5"/>
    <dgm:cxn modelId="{8D953050-EE55-4DF9-80C6-CEF6A5EF1DCA}" type="presParOf" srcId="{529BA850-B82D-437A-B7A7-363E6E927BB8}" destId="{F202B53B-1DF1-4345-88C2-931AC5B6FF72}" srcOrd="0" destOrd="0" presId="urn:microsoft.com/office/officeart/2005/8/layout/vList5"/>
    <dgm:cxn modelId="{149281D5-DBAD-40E7-81DF-C9B86A2EBB34}" type="presParOf" srcId="{529BA850-B82D-437A-B7A7-363E6E927BB8}" destId="{FFDF79E4-3323-410B-B9E2-75068B4953E6}" srcOrd="1" destOrd="0" presId="urn:microsoft.com/office/officeart/2005/8/layout/vList5"/>
    <dgm:cxn modelId="{FCF33AF7-D8DA-4756-9838-510B396A5087}" type="presParOf" srcId="{3AEBB01D-3A40-4E3F-857A-2B0A4CB62E0B}" destId="{10CC892F-F849-494E-93C8-8FFA1D7C523D}" srcOrd="7" destOrd="0" presId="urn:microsoft.com/office/officeart/2005/8/layout/vList5"/>
    <dgm:cxn modelId="{C55BB3A1-79E4-49BD-A9B8-1CCD81367DC1}" type="presParOf" srcId="{3AEBB01D-3A40-4E3F-857A-2B0A4CB62E0B}" destId="{786A5816-A5DD-4B55-BC1E-3FB258D540DA}" srcOrd="8" destOrd="0" presId="urn:microsoft.com/office/officeart/2005/8/layout/vList5"/>
    <dgm:cxn modelId="{57C74C01-47C7-4D18-AFF0-66653A25CF9A}" type="presParOf" srcId="{786A5816-A5DD-4B55-BC1E-3FB258D540DA}" destId="{DDF6AC5C-FAE7-4775-A7D3-1C100B442C09}" srcOrd="0" destOrd="0" presId="urn:microsoft.com/office/officeart/2005/8/layout/vList5"/>
    <dgm:cxn modelId="{038C154A-467D-4BF1-8FAF-8143BCE85BED}" type="presParOf" srcId="{786A5816-A5DD-4B55-BC1E-3FB258D540DA}" destId="{4F7BA072-021C-41DE-A14B-7D7BED96F86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1FA8BDE-C14E-4970-80BC-1507700747CE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9D2D150-8B81-4440-8541-A2A23D37BD20}">
      <dgm:prSet phldrT="[텍스트]" custT="1"/>
      <dgm:spPr/>
      <dgm:t>
        <a:bodyPr/>
        <a:lstStyle/>
        <a:p>
          <a:pPr latinLnBrk="1"/>
          <a:r>
            <a:rPr lang="ko-KR" altLang="en-US" sz="2400" b="1" dirty="0" smtClean="0"/>
            <a:t>강력한 국가경찰체제</a:t>
          </a:r>
          <a:endParaRPr lang="ko-KR" altLang="en-US" sz="2400" b="1" dirty="0"/>
        </a:p>
      </dgm:t>
    </dgm:pt>
    <dgm:pt modelId="{FF2F4674-E023-4C72-A6E1-6BBE4CA9E848}" type="parTrans" cxnId="{C67128F3-7EDA-49E9-B795-B97A5B54136D}">
      <dgm:prSet/>
      <dgm:spPr/>
      <dgm:t>
        <a:bodyPr/>
        <a:lstStyle/>
        <a:p>
          <a:pPr latinLnBrk="1"/>
          <a:endParaRPr lang="ko-KR" altLang="en-US"/>
        </a:p>
      </dgm:t>
    </dgm:pt>
    <dgm:pt modelId="{6136FBD1-E82A-4DB7-8FFB-6588F120034D}" type="sibTrans" cxnId="{C67128F3-7EDA-49E9-B795-B97A5B54136D}">
      <dgm:prSet/>
      <dgm:spPr/>
      <dgm:t>
        <a:bodyPr/>
        <a:lstStyle/>
        <a:p>
          <a:pPr latinLnBrk="1"/>
          <a:endParaRPr lang="ko-KR" altLang="en-US"/>
        </a:p>
      </dgm:t>
    </dgm:pt>
    <dgm:pt modelId="{AFE2D1F2-B3BE-4DCD-9F92-1A839B24DF7B}">
      <dgm:prSet phldrT="[텍스트]" custT="1"/>
      <dgm:spPr/>
      <dgm:t>
        <a:bodyPr/>
        <a:lstStyle/>
        <a:p>
          <a:pPr latinLnBrk="1"/>
          <a:r>
            <a:rPr lang="ko-KR" altLang="en-US" sz="1700" dirty="0" smtClean="0"/>
            <a:t>일반경찰업무 뿐만 아니라 출입국관리업무와 같이 광범위하게 행정사무를 맡고 있으며</a:t>
          </a:r>
          <a:r>
            <a:rPr lang="en-US" altLang="ko-KR" sz="1700" dirty="0" smtClean="0"/>
            <a:t>, </a:t>
          </a:r>
          <a:r>
            <a:rPr lang="ko-KR" altLang="en-US" sz="1700" dirty="0" smtClean="0"/>
            <a:t>파리경찰청에선 </a:t>
          </a:r>
          <a:r>
            <a:rPr lang="ko-KR" altLang="en-US" sz="1700" dirty="0" err="1" smtClean="0"/>
            <a:t>소방국의</a:t>
          </a:r>
          <a:r>
            <a:rPr lang="ko-KR" altLang="en-US" sz="1700" dirty="0" smtClean="0"/>
            <a:t> 업무까지 맡고 있다</a:t>
          </a:r>
          <a:endParaRPr lang="ko-KR" altLang="en-US" sz="1700" dirty="0"/>
        </a:p>
      </dgm:t>
    </dgm:pt>
    <dgm:pt modelId="{BDE8109E-38DF-4C9E-A722-FFE0D8101705}" type="parTrans" cxnId="{18618C0B-33F7-432B-985F-F6AF2E610BBB}">
      <dgm:prSet/>
      <dgm:spPr/>
      <dgm:t>
        <a:bodyPr/>
        <a:lstStyle/>
        <a:p>
          <a:pPr latinLnBrk="1"/>
          <a:endParaRPr lang="ko-KR" altLang="en-US"/>
        </a:p>
      </dgm:t>
    </dgm:pt>
    <dgm:pt modelId="{DAC6180B-F38B-43EF-A858-C5363F43C961}" type="sibTrans" cxnId="{18618C0B-33F7-432B-985F-F6AF2E610BBB}">
      <dgm:prSet/>
      <dgm:spPr/>
      <dgm:t>
        <a:bodyPr/>
        <a:lstStyle/>
        <a:p>
          <a:pPr latinLnBrk="1"/>
          <a:endParaRPr lang="ko-KR" altLang="en-US"/>
        </a:p>
      </dgm:t>
    </dgm:pt>
    <dgm:pt modelId="{4C66F333-BDCE-40AC-BD76-E6BF589FAA67}">
      <dgm:prSet phldrT="[텍스트]" custT="1"/>
      <dgm:spPr/>
      <dgm:t>
        <a:bodyPr/>
        <a:lstStyle/>
        <a:p>
          <a:pPr latinLnBrk="1"/>
          <a:r>
            <a:rPr lang="ko-KR" altLang="en-US" sz="2200" b="1" dirty="0" smtClean="0"/>
            <a:t>행정경찰과 사법경찰의</a:t>
          </a:r>
          <a:endParaRPr lang="en-US" altLang="ko-KR" sz="2200" b="1" dirty="0" smtClean="0"/>
        </a:p>
        <a:p>
          <a:pPr latinLnBrk="1"/>
          <a:r>
            <a:rPr lang="ko-KR" altLang="en-US" sz="2200" b="1" dirty="0" smtClean="0"/>
            <a:t>구분</a:t>
          </a:r>
          <a:endParaRPr lang="ko-KR" altLang="en-US" sz="2200" b="1" dirty="0"/>
        </a:p>
      </dgm:t>
    </dgm:pt>
    <dgm:pt modelId="{396D166A-3CEC-4BCC-A8C2-70E23A99A0E7}" type="parTrans" cxnId="{EDC0D03C-56E2-4AD0-BC78-165C895FE341}">
      <dgm:prSet/>
      <dgm:spPr/>
      <dgm:t>
        <a:bodyPr/>
        <a:lstStyle/>
        <a:p>
          <a:pPr latinLnBrk="1"/>
          <a:endParaRPr lang="ko-KR" altLang="en-US"/>
        </a:p>
      </dgm:t>
    </dgm:pt>
    <dgm:pt modelId="{2635D666-74BD-4E61-A58F-595095464744}" type="sibTrans" cxnId="{EDC0D03C-56E2-4AD0-BC78-165C895FE341}">
      <dgm:prSet/>
      <dgm:spPr/>
      <dgm:t>
        <a:bodyPr/>
        <a:lstStyle/>
        <a:p>
          <a:pPr latinLnBrk="1"/>
          <a:endParaRPr lang="ko-KR" altLang="en-US"/>
        </a:p>
      </dgm:t>
    </dgm:pt>
    <dgm:pt modelId="{D00232D2-A0FB-4CDE-8DCE-124BC1F8F125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사법경찰과 행정경찰을 분리한 이원적 조직구조로 서로간의 충돌이 없다</a:t>
          </a:r>
          <a:endParaRPr lang="ko-KR" altLang="en-US" sz="1800" dirty="0"/>
        </a:p>
      </dgm:t>
    </dgm:pt>
    <dgm:pt modelId="{2A6C60D2-1C52-42DC-89A2-572526701AC6}" type="parTrans" cxnId="{943178D3-7ABF-4B16-ABD3-E42FB8319DD1}">
      <dgm:prSet/>
      <dgm:spPr/>
      <dgm:t>
        <a:bodyPr/>
        <a:lstStyle/>
        <a:p>
          <a:pPr latinLnBrk="1"/>
          <a:endParaRPr lang="ko-KR" altLang="en-US"/>
        </a:p>
      </dgm:t>
    </dgm:pt>
    <dgm:pt modelId="{6ECF6DE9-599F-4E9C-BBBE-7941491F10C4}" type="sibTrans" cxnId="{943178D3-7ABF-4B16-ABD3-E42FB8319DD1}">
      <dgm:prSet/>
      <dgm:spPr/>
      <dgm:t>
        <a:bodyPr/>
        <a:lstStyle/>
        <a:p>
          <a:pPr latinLnBrk="1"/>
          <a:endParaRPr lang="ko-KR" altLang="en-US"/>
        </a:p>
      </dgm:t>
    </dgm:pt>
    <dgm:pt modelId="{69193437-DEF8-4958-A41A-E9E63BDD61A5}">
      <dgm:prSet phldrT="[텍스트]" custT="1"/>
      <dgm:spPr/>
      <dgm:t>
        <a:bodyPr/>
        <a:lstStyle/>
        <a:p>
          <a:pPr latinLnBrk="1"/>
          <a:r>
            <a:rPr lang="ko-KR" altLang="en-US" sz="2500" b="1" dirty="0" smtClean="0"/>
            <a:t>강력한 정보기능</a:t>
          </a:r>
          <a:endParaRPr lang="ko-KR" altLang="en-US" sz="2500" b="1" dirty="0"/>
        </a:p>
      </dgm:t>
    </dgm:pt>
    <dgm:pt modelId="{C6917974-027A-43B4-B032-DC97BBC83E47}" type="parTrans" cxnId="{1542BE4B-F4C1-4077-A020-729B9AAB718A}">
      <dgm:prSet/>
      <dgm:spPr/>
      <dgm:t>
        <a:bodyPr/>
        <a:lstStyle/>
        <a:p>
          <a:pPr latinLnBrk="1"/>
          <a:endParaRPr lang="ko-KR" altLang="en-US"/>
        </a:p>
      </dgm:t>
    </dgm:pt>
    <dgm:pt modelId="{301B591C-92B6-4CBB-A2C7-F2BA506D6805}" type="sibTrans" cxnId="{1542BE4B-F4C1-4077-A020-729B9AAB718A}">
      <dgm:prSet/>
      <dgm:spPr/>
      <dgm:t>
        <a:bodyPr/>
        <a:lstStyle/>
        <a:p>
          <a:pPr latinLnBrk="1"/>
          <a:endParaRPr lang="ko-KR" altLang="en-US"/>
        </a:p>
      </dgm:t>
    </dgm:pt>
    <dgm:pt modelId="{0D8C821B-6B75-4512-8B64-82FFBA2BB6E1}">
      <dgm:prSet phldrT="[텍스트]" custT="1"/>
      <dgm:spPr/>
      <dgm:t>
        <a:bodyPr/>
        <a:lstStyle/>
        <a:p>
          <a:pPr latinLnBrk="1"/>
          <a:r>
            <a:rPr lang="ko-KR" altLang="en-US" sz="1600" dirty="0" smtClean="0"/>
            <a:t>과거에 많은 급진세력에 의한 혁명</a:t>
          </a:r>
          <a:r>
            <a:rPr lang="en-US" altLang="ko-KR" sz="1600" dirty="0" smtClean="0"/>
            <a:t>·</a:t>
          </a:r>
          <a:r>
            <a:rPr lang="ko-KR" altLang="en-US" sz="1600" dirty="0" smtClean="0"/>
            <a:t>쿠데타를 겪은 프랑스로서는 국가안보 차원에서 정치적 안정을 확보하기 위해 급진 세력을 감시할 수 있는 정보경찰의 비중이 높다</a:t>
          </a:r>
          <a:endParaRPr lang="ko-KR" altLang="en-US" sz="1600" dirty="0"/>
        </a:p>
      </dgm:t>
    </dgm:pt>
    <dgm:pt modelId="{5FB63A17-B2B1-483B-BF84-C0BE44D13BEE}" type="parTrans" cxnId="{724FDE13-5AC1-43BD-94C1-A376A44627D7}">
      <dgm:prSet/>
      <dgm:spPr/>
      <dgm:t>
        <a:bodyPr/>
        <a:lstStyle/>
        <a:p>
          <a:pPr latinLnBrk="1"/>
          <a:endParaRPr lang="ko-KR" altLang="en-US"/>
        </a:p>
      </dgm:t>
    </dgm:pt>
    <dgm:pt modelId="{31BC1D1B-FBDC-48C3-B66C-17473D5DF490}" type="sibTrans" cxnId="{724FDE13-5AC1-43BD-94C1-A376A44627D7}">
      <dgm:prSet/>
      <dgm:spPr/>
      <dgm:t>
        <a:bodyPr/>
        <a:lstStyle/>
        <a:p>
          <a:pPr latinLnBrk="1"/>
          <a:endParaRPr lang="ko-KR" altLang="en-US"/>
        </a:p>
      </dgm:t>
    </dgm:pt>
    <dgm:pt modelId="{5BCB26FC-BC8E-4E4C-B3A7-5ADE9137E937}">
      <dgm:prSet phldrT="[텍스트]" custT="1"/>
      <dgm:spPr/>
      <dgm:t>
        <a:bodyPr/>
        <a:lstStyle/>
        <a:p>
          <a:pPr latinLnBrk="1"/>
          <a:r>
            <a:rPr lang="ko-KR" altLang="en-US" sz="2000" b="1" dirty="0" smtClean="0"/>
            <a:t>경찰청장 및 경찰청</a:t>
          </a:r>
          <a:endParaRPr lang="en-US" altLang="ko-KR" sz="2000" b="1" dirty="0" smtClean="0"/>
        </a:p>
        <a:p>
          <a:pPr latinLnBrk="1"/>
          <a:r>
            <a:rPr lang="ko-KR" altLang="en-US" sz="2000" b="1" dirty="0" smtClean="0"/>
            <a:t> 주요부서의 민간인 임용을 통한 내부통제</a:t>
          </a:r>
          <a:endParaRPr lang="ko-KR" altLang="en-US" sz="2000" b="1" dirty="0"/>
        </a:p>
      </dgm:t>
    </dgm:pt>
    <dgm:pt modelId="{D61B888D-E255-48A1-A0A7-EF2B0DAFB565}" type="parTrans" cxnId="{702377F2-17DA-424E-B1B8-3D8669D07CC9}">
      <dgm:prSet/>
      <dgm:spPr/>
      <dgm:t>
        <a:bodyPr/>
        <a:lstStyle/>
        <a:p>
          <a:pPr latinLnBrk="1"/>
          <a:endParaRPr lang="ko-KR" altLang="en-US"/>
        </a:p>
      </dgm:t>
    </dgm:pt>
    <dgm:pt modelId="{C55BCA8D-25EE-4F7F-B381-04B3EE0069EE}" type="sibTrans" cxnId="{702377F2-17DA-424E-B1B8-3D8669D07CC9}">
      <dgm:prSet/>
      <dgm:spPr/>
      <dgm:t>
        <a:bodyPr/>
        <a:lstStyle/>
        <a:p>
          <a:pPr latinLnBrk="1"/>
          <a:endParaRPr lang="ko-KR" altLang="en-US"/>
        </a:p>
      </dgm:t>
    </dgm:pt>
    <dgm:pt modelId="{D3B5C62A-02A9-4FC3-89CF-AA6EC8C5747F}">
      <dgm:prSet phldrT="[텍스트]"/>
      <dgm:spPr/>
      <dgm:t>
        <a:bodyPr/>
        <a:lstStyle/>
        <a:p>
          <a:pPr latinLnBrk="1"/>
          <a:r>
            <a:rPr lang="ko-KR" altLang="en-US" dirty="0" smtClean="0"/>
            <a:t>경찰청장 및 경찰청 주요국장 자리에 경찰이 아닌 민간인인 일반직 공무원을 배치하여 강력한 국가경찰체제를 유지하면서도 경찰기능의 내부통제가 이루어지고 있다</a:t>
          </a:r>
          <a:endParaRPr lang="ko-KR" altLang="en-US" dirty="0"/>
        </a:p>
      </dgm:t>
    </dgm:pt>
    <dgm:pt modelId="{09AC4FC1-BC13-40B2-B061-1937F12E8F57}" type="parTrans" cxnId="{A59142E5-29FA-4F55-8389-15E0422F8042}">
      <dgm:prSet/>
      <dgm:spPr/>
      <dgm:t>
        <a:bodyPr/>
        <a:lstStyle/>
        <a:p>
          <a:pPr latinLnBrk="1"/>
          <a:endParaRPr lang="ko-KR" altLang="en-US"/>
        </a:p>
      </dgm:t>
    </dgm:pt>
    <dgm:pt modelId="{A0F6CABA-764C-4E88-B92E-2D42D01FD232}" type="sibTrans" cxnId="{A59142E5-29FA-4F55-8389-15E0422F8042}">
      <dgm:prSet/>
      <dgm:spPr/>
      <dgm:t>
        <a:bodyPr/>
        <a:lstStyle/>
        <a:p>
          <a:pPr latinLnBrk="1"/>
          <a:endParaRPr lang="ko-KR" altLang="en-US"/>
        </a:p>
      </dgm:t>
    </dgm:pt>
    <dgm:pt modelId="{ED4AF846-8A1B-4100-BAF1-55C839419DDB}" type="pres">
      <dgm:prSet presAssocID="{21FA8BDE-C14E-4970-80BC-1507700747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174B0F6-3819-4935-A6D9-6F46BE3E0159}" type="pres">
      <dgm:prSet presAssocID="{C9D2D150-8B81-4440-8541-A2A23D37BD20}" presName="linNode" presStyleCnt="0"/>
      <dgm:spPr/>
    </dgm:pt>
    <dgm:pt modelId="{79640DCF-DCBF-4FC3-BA54-87ADAC7EAF59}" type="pres">
      <dgm:prSet presAssocID="{C9D2D150-8B81-4440-8541-A2A23D37BD20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4B1B67A-7B67-44C6-B2E6-A3A9F6B82519}" type="pres">
      <dgm:prSet presAssocID="{C9D2D150-8B81-4440-8541-A2A23D37BD20}" presName="descendantText" presStyleLbl="alignAccFollowNode1" presStyleIdx="0" presStyleCnt="4" custLinFactNeighborX="0" custLinFactNeighborY="-13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3706BFE-E113-4D7F-9FB0-5B1EA81E21B0}" type="pres">
      <dgm:prSet presAssocID="{6136FBD1-E82A-4DB7-8FFB-6588F120034D}" presName="sp" presStyleCnt="0"/>
      <dgm:spPr/>
    </dgm:pt>
    <dgm:pt modelId="{898977FE-1FE7-480B-9EF3-381B4CF6D84C}" type="pres">
      <dgm:prSet presAssocID="{4C66F333-BDCE-40AC-BD76-E6BF589FAA67}" presName="linNode" presStyleCnt="0"/>
      <dgm:spPr/>
    </dgm:pt>
    <dgm:pt modelId="{E014F823-C7C7-4CF3-B19F-C94F7EC23990}" type="pres">
      <dgm:prSet presAssocID="{4C66F333-BDCE-40AC-BD76-E6BF589FAA67}" presName="parentText" presStyleLbl="node1" presStyleIdx="1" presStyleCnt="4" custScaleY="8906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D6C9E3E-FACC-4319-88A0-AA97DF843495}" type="pres">
      <dgm:prSet presAssocID="{4C66F333-BDCE-40AC-BD76-E6BF589FAA67}" presName="descendantText" presStyleLbl="alignAccFollowNode1" presStyleIdx="1" presStyleCnt="4" custScaleY="8974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E823316-F448-4650-B349-E58926834D3F}" type="pres">
      <dgm:prSet presAssocID="{2635D666-74BD-4E61-A58F-595095464744}" presName="sp" presStyleCnt="0"/>
      <dgm:spPr/>
    </dgm:pt>
    <dgm:pt modelId="{0A96D1AB-66DD-4317-9741-786502190629}" type="pres">
      <dgm:prSet presAssocID="{69193437-DEF8-4958-A41A-E9E63BDD61A5}" presName="linNode" presStyleCnt="0"/>
      <dgm:spPr/>
    </dgm:pt>
    <dgm:pt modelId="{D01C22FE-5AA9-4CD0-93D5-B7E480DC7C04}" type="pres">
      <dgm:prSet presAssocID="{69193437-DEF8-4958-A41A-E9E63BDD61A5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D3B53A1-56EF-4E2B-B1FC-A9BF67A804BE}" type="pres">
      <dgm:prSet presAssocID="{69193437-DEF8-4958-A41A-E9E63BDD61A5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B5C34CA-E6F4-45BE-B33B-873499639C75}" type="pres">
      <dgm:prSet presAssocID="{301B591C-92B6-4CBB-A2C7-F2BA506D6805}" presName="sp" presStyleCnt="0"/>
      <dgm:spPr/>
    </dgm:pt>
    <dgm:pt modelId="{6232CDCC-91BF-46D4-B252-89FC7D57EC66}" type="pres">
      <dgm:prSet presAssocID="{5BCB26FC-BC8E-4E4C-B3A7-5ADE9137E937}" presName="linNode" presStyleCnt="0"/>
      <dgm:spPr/>
    </dgm:pt>
    <dgm:pt modelId="{4554EA4B-9183-4675-AE20-15B5893D5A4A}" type="pres">
      <dgm:prSet presAssocID="{5BCB26FC-BC8E-4E4C-B3A7-5ADE9137E937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D3BF328-17DD-4835-88A9-AC48D5CD992E}" type="pres">
      <dgm:prSet presAssocID="{5BCB26FC-BC8E-4E4C-B3A7-5ADE9137E937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255213A1-FEA0-4445-965D-7F4B332B6F0A}" type="presOf" srcId="{0D8C821B-6B75-4512-8B64-82FFBA2BB6E1}" destId="{CD3B53A1-56EF-4E2B-B1FC-A9BF67A804BE}" srcOrd="0" destOrd="0" presId="urn:microsoft.com/office/officeart/2005/8/layout/vList5"/>
    <dgm:cxn modelId="{702377F2-17DA-424E-B1B8-3D8669D07CC9}" srcId="{21FA8BDE-C14E-4970-80BC-1507700747CE}" destId="{5BCB26FC-BC8E-4E4C-B3A7-5ADE9137E937}" srcOrd="3" destOrd="0" parTransId="{D61B888D-E255-48A1-A0A7-EF2B0DAFB565}" sibTransId="{C55BCA8D-25EE-4F7F-B381-04B3EE0069EE}"/>
    <dgm:cxn modelId="{2DB2817C-4433-4090-B159-95CC2C0B6630}" type="presOf" srcId="{5BCB26FC-BC8E-4E4C-B3A7-5ADE9137E937}" destId="{4554EA4B-9183-4675-AE20-15B5893D5A4A}" srcOrd="0" destOrd="0" presId="urn:microsoft.com/office/officeart/2005/8/layout/vList5"/>
    <dgm:cxn modelId="{C19BF395-E511-4A4B-9E6C-DB9D9053D536}" type="presOf" srcId="{4C66F333-BDCE-40AC-BD76-E6BF589FAA67}" destId="{E014F823-C7C7-4CF3-B19F-C94F7EC23990}" srcOrd="0" destOrd="0" presId="urn:microsoft.com/office/officeart/2005/8/layout/vList5"/>
    <dgm:cxn modelId="{1542BE4B-F4C1-4077-A020-729B9AAB718A}" srcId="{21FA8BDE-C14E-4970-80BC-1507700747CE}" destId="{69193437-DEF8-4958-A41A-E9E63BDD61A5}" srcOrd="2" destOrd="0" parTransId="{C6917974-027A-43B4-B032-DC97BBC83E47}" sibTransId="{301B591C-92B6-4CBB-A2C7-F2BA506D6805}"/>
    <dgm:cxn modelId="{18618C0B-33F7-432B-985F-F6AF2E610BBB}" srcId="{C9D2D150-8B81-4440-8541-A2A23D37BD20}" destId="{AFE2D1F2-B3BE-4DCD-9F92-1A839B24DF7B}" srcOrd="0" destOrd="0" parTransId="{BDE8109E-38DF-4C9E-A722-FFE0D8101705}" sibTransId="{DAC6180B-F38B-43EF-A858-C5363F43C961}"/>
    <dgm:cxn modelId="{C67128F3-7EDA-49E9-B795-B97A5B54136D}" srcId="{21FA8BDE-C14E-4970-80BC-1507700747CE}" destId="{C9D2D150-8B81-4440-8541-A2A23D37BD20}" srcOrd="0" destOrd="0" parTransId="{FF2F4674-E023-4C72-A6E1-6BBE4CA9E848}" sibTransId="{6136FBD1-E82A-4DB7-8FFB-6588F120034D}"/>
    <dgm:cxn modelId="{8EBE3EBE-D092-4262-90FC-E0508BB3ABBA}" type="presOf" srcId="{69193437-DEF8-4958-A41A-E9E63BDD61A5}" destId="{D01C22FE-5AA9-4CD0-93D5-B7E480DC7C04}" srcOrd="0" destOrd="0" presId="urn:microsoft.com/office/officeart/2005/8/layout/vList5"/>
    <dgm:cxn modelId="{160FE941-D39A-4B57-8EC5-3B6A355083A4}" type="presOf" srcId="{21FA8BDE-C14E-4970-80BC-1507700747CE}" destId="{ED4AF846-8A1B-4100-BAF1-55C839419DDB}" srcOrd="0" destOrd="0" presId="urn:microsoft.com/office/officeart/2005/8/layout/vList5"/>
    <dgm:cxn modelId="{71E14643-DA4A-477E-8020-7693A49A7B99}" type="presOf" srcId="{C9D2D150-8B81-4440-8541-A2A23D37BD20}" destId="{79640DCF-DCBF-4FC3-BA54-87ADAC7EAF59}" srcOrd="0" destOrd="0" presId="urn:microsoft.com/office/officeart/2005/8/layout/vList5"/>
    <dgm:cxn modelId="{943178D3-7ABF-4B16-ABD3-E42FB8319DD1}" srcId="{4C66F333-BDCE-40AC-BD76-E6BF589FAA67}" destId="{D00232D2-A0FB-4CDE-8DCE-124BC1F8F125}" srcOrd="0" destOrd="0" parTransId="{2A6C60D2-1C52-42DC-89A2-572526701AC6}" sibTransId="{6ECF6DE9-599F-4E9C-BBBE-7941491F10C4}"/>
    <dgm:cxn modelId="{A59142E5-29FA-4F55-8389-15E0422F8042}" srcId="{5BCB26FC-BC8E-4E4C-B3A7-5ADE9137E937}" destId="{D3B5C62A-02A9-4FC3-89CF-AA6EC8C5747F}" srcOrd="0" destOrd="0" parTransId="{09AC4FC1-BC13-40B2-B061-1937F12E8F57}" sibTransId="{A0F6CABA-764C-4E88-B92E-2D42D01FD232}"/>
    <dgm:cxn modelId="{19AB727F-BC17-4ED4-BD79-73DB3E831889}" type="presOf" srcId="{AFE2D1F2-B3BE-4DCD-9F92-1A839B24DF7B}" destId="{B4B1B67A-7B67-44C6-B2E6-A3A9F6B82519}" srcOrd="0" destOrd="0" presId="urn:microsoft.com/office/officeart/2005/8/layout/vList5"/>
    <dgm:cxn modelId="{724FDE13-5AC1-43BD-94C1-A376A44627D7}" srcId="{69193437-DEF8-4958-A41A-E9E63BDD61A5}" destId="{0D8C821B-6B75-4512-8B64-82FFBA2BB6E1}" srcOrd="0" destOrd="0" parTransId="{5FB63A17-B2B1-483B-BF84-C0BE44D13BEE}" sibTransId="{31BC1D1B-FBDC-48C3-B66C-17473D5DF490}"/>
    <dgm:cxn modelId="{091BA934-3A29-4925-BEC1-94706B063563}" type="presOf" srcId="{D3B5C62A-02A9-4FC3-89CF-AA6EC8C5747F}" destId="{2D3BF328-17DD-4835-88A9-AC48D5CD992E}" srcOrd="0" destOrd="0" presId="urn:microsoft.com/office/officeart/2005/8/layout/vList5"/>
    <dgm:cxn modelId="{A3811A5F-B9C3-4A24-9BBD-AEB853DFAA79}" type="presOf" srcId="{D00232D2-A0FB-4CDE-8DCE-124BC1F8F125}" destId="{1D6C9E3E-FACC-4319-88A0-AA97DF843495}" srcOrd="0" destOrd="0" presId="urn:microsoft.com/office/officeart/2005/8/layout/vList5"/>
    <dgm:cxn modelId="{EDC0D03C-56E2-4AD0-BC78-165C895FE341}" srcId="{21FA8BDE-C14E-4970-80BC-1507700747CE}" destId="{4C66F333-BDCE-40AC-BD76-E6BF589FAA67}" srcOrd="1" destOrd="0" parTransId="{396D166A-3CEC-4BCC-A8C2-70E23A99A0E7}" sibTransId="{2635D666-74BD-4E61-A58F-595095464744}"/>
    <dgm:cxn modelId="{7D1CB206-8108-478F-AD29-18797DC3F6A9}" type="presParOf" srcId="{ED4AF846-8A1B-4100-BAF1-55C839419DDB}" destId="{D174B0F6-3819-4935-A6D9-6F46BE3E0159}" srcOrd="0" destOrd="0" presId="urn:microsoft.com/office/officeart/2005/8/layout/vList5"/>
    <dgm:cxn modelId="{776759BC-38DB-4541-BAC7-ACE5153A2196}" type="presParOf" srcId="{D174B0F6-3819-4935-A6D9-6F46BE3E0159}" destId="{79640DCF-DCBF-4FC3-BA54-87ADAC7EAF59}" srcOrd="0" destOrd="0" presId="urn:microsoft.com/office/officeart/2005/8/layout/vList5"/>
    <dgm:cxn modelId="{582B1053-32D0-4092-82AE-9A626AE8CC5E}" type="presParOf" srcId="{D174B0F6-3819-4935-A6D9-6F46BE3E0159}" destId="{B4B1B67A-7B67-44C6-B2E6-A3A9F6B82519}" srcOrd="1" destOrd="0" presId="urn:microsoft.com/office/officeart/2005/8/layout/vList5"/>
    <dgm:cxn modelId="{B6A9CA25-29FE-42D0-82AE-890FE89F80A4}" type="presParOf" srcId="{ED4AF846-8A1B-4100-BAF1-55C839419DDB}" destId="{33706BFE-E113-4D7F-9FB0-5B1EA81E21B0}" srcOrd="1" destOrd="0" presId="urn:microsoft.com/office/officeart/2005/8/layout/vList5"/>
    <dgm:cxn modelId="{AFB72CD0-54C4-41B4-859F-C111835DD6E8}" type="presParOf" srcId="{ED4AF846-8A1B-4100-BAF1-55C839419DDB}" destId="{898977FE-1FE7-480B-9EF3-381B4CF6D84C}" srcOrd="2" destOrd="0" presId="urn:microsoft.com/office/officeart/2005/8/layout/vList5"/>
    <dgm:cxn modelId="{7FBD06B5-707C-4078-B7C6-6C09637979EE}" type="presParOf" srcId="{898977FE-1FE7-480B-9EF3-381B4CF6D84C}" destId="{E014F823-C7C7-4CF3-B19F-C94F7EC23990}" srcOrd="0" destOrd="0" presId="urn:microsoft.com/office/officeart/2005/8/layout/vList5"/>
    <dgm:cxn modelId="{ED6B2EF8-5E95-46C5-BEA8-8B89FAB758C5}" type="presParOf" srcId="{898977FE-1FE7-480B-9EF3-381B4CF6D84C}" destId="{1D6C9E3E-FACC-4319-88A0-AA97DF843495}" srcOrd="1" destOrd="0" presId="urn:microsoft.com/office/officeart/2005/8/layout/vList5"/>
    <dgm:cxn modelId="{2826F049-9CD7-4834-A145-A02D91FF5EA0}" type="presParOf" srcId="{ED4AF846-8A1B-4100-BAF1-55C839419DDB}" destId="{CE823316-F448-4650-B349-E58926834D3F}" srcOrd="3" destOrd="0" presId="urn:microsoft.com/office/officeart/2005/8/layout/vList5"/>
    <dgm:cxn modelId="{080DE7E2-254F-4701-96BB-BA1FEEDCFF34}" type="presParOf" srcId="{ED4AF846-8A1B-4100-BAF1-55C839419DDB}" destId="{0A96D1AB-66DD-4317-9741-786502190629}" srcOrd="4" destOrd="0" presId="urn:microsoft.com/office/officeart/2005/8/layout/vList5"/>
    <dgm:cxn modelId="{C62880ED-F7B0-4FAB-9167-65F9D08CD1B1}" type="presParOf" srcId="{0A96D1AB-66DD-4317-9741-786502190629}" destId="{D01C22FE-5AA9-4CD0-93D5-B7E480DC7C04}" srcOrd="0" destOrd="0" presId="urn:microsoft.com/office/officeart/2005/8/layout/vList5"/>
    <dgm:cxn modelId="{4C21FE26-0653-47EE-B4C5-34AE4F1B682F}" type="presParOf" srcId="{0A96D1AB-66DD-4317-9741-786502190629}" destId="{CD3B53A1-56EF-4E2B-B1FC-A9BF67A804BE}" srcOrd="1" destOrd="0" presId="urn:microsoft.com/office/officeart/2005/8/layout/vList5"/>
    <dgm:cxn modelId="{0F5224F1-332C-47F4-8A39-52C24D8704E5}" type="presParOf" srcId="{ED4AF846-8A1B-4100-BAF1-55C839419DDB}" destId="{4B5C34CA-E6F4-45BE-B33B-873499639C75}" srcOrd="5" destOrd="0" presId="urn:microsoft.com/office/officeart/2005/8/layout/vList5"/>
    <dgm:cxn modelId="{D4274B9B-89D1-4F0F-B46D-4B96660DDB4D}" type="presParOf" srcId="{ED4AF846-8A1B-4100-BAF1-55C839419DDB}" destId="{6232CDCC-91BF-46D4-B252-89FC7D57EC66}" srcOrd="6" destOrd="0" presId="urn:microsoft.com/office/officeart/2005/8/layout/vList5"/>
    <dgm:cxn modelId="{44FE4894-F372-4FAF-BBCE-A82896775C5F}" type="presParOf" srcId="{6232CDCC-91BF-46D4-B252-89FC7D57EC66}" destId="{4554EA4B-9183-4675-AE20-15B5893D5A4A}" srcOrd="0" destOrd="0" presId="urn:microsoft.com/office/officeart/2005/8/layout/vList5"/>
    <dgm:cxn modelId="{A36FA410-621D-4550-8562-159EB606456F}" type="presParOf" srcId="{6232CDCC-91BF-46D4-B252-89FC7D57EC66}" destId="{2D3BF328-17DD-4835-88A9-AC48D5CD992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614B4E-DB6E-43EE-B71D-95C351733A9B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F9132419-15C6-4337-B58E-2B50F91F2A6B}">
      <dgm:prSet phldrT="[텍스트]" custT="1"/>
      <dgm:spPr/>
      <dgm:t>
        <a:bodyPr/>
        <a:lstStyle/>
        <a:p>
          <a:pPr latinLnBrk="1"/>
          <a:r>
            <a:rPr lang="ko-KR" altLang="en-US" sz="3000" dirty="0" smtClean="0"/>
            <a:t>경찰국의 폐지</a:t>
          </a:r>
          <a:endParaRPr lang="ko-KR" altLang="en-US" sz="3000" dirty="0"/>
        </a:p>
      </dgm:t>
    </dgm:pt>
    <dgm:pt modelId="{513D85EA-3557-4E90-A362-482749B9F717}" type="parTrans" cxnId="{8C38C0B4-B218-4548-B44D-B7FAF0BBF7A5}">
      <dgm:prSet/>
      <dgm:spPr/>
      <dgm:t>
        <a:bodyPr/>
        <a:lstStyle/>
        <a:p>
          <a:pPr latinLnBrk="1"/>
          <a:endParaRPr lang="ko-KR" altLang="en-US"/>
        </a:p>
      </dgm:t>
    </dgm:pt>
    <dgm:pt modelId="{EE162094-861C-426C-AA6A-0C8903489574}" type="sibTrans" cxnId="{8C38C0B4-B218-4548-B44D-B7FAF0BBF7A5}">
      <dgm:prSet/>
      <dgm:spPr/>
      <dgm:t>
        <a:bodyPr/>
        <a:lstStyle/>
        <a:p>
          <a:pPr latinLnBrk="1"/>
          <a:endParaRPr lang="ko-KR" altLang="en-US"/>
        </a:p>
      </dgm:t>
    </dgm:pt>
    <dgm:pt modelId="{97212A09-33EB-4FC2-B3D0-67BA025794DF}">
      <dgm:prSet phldrT="[텍스트]" custT="1"/>
      <dgm:spPr/>
      <dgm:t>
        <a:bodyPr/>
        <a:lstStyle/>
        <a:p>
          <a:pPr latinLnBrk="1">
            <a:lnSpc>
              <a:spcPct val="100000"/>
            </a:lnSpc>
          </a:pPr>
          <a:r>
            <a:rPr lang="ko-KR" altLang="en-US" sz="3000" dirty="0" smtClean="0"/>
            <a:t>나폴레옹</a:t>
          </a:r>
          <a:endParaRPr lang="en-US" altLang="ko-KR" sz="3000" dirty="0" smtClean="0"/>
        </a:p>
        <a:p>
          <a:pPr latinLnBrk="1">
            <a:lnSpc>
              <a:spcPct val="100000"/>
            </a:lnSpc>
          </a:pPr>
          <a:r>
            <a:rPr lang="ko-KR" altLang="en-US" sz="3000" dirty="0" smtClean="0"/>
            <a:t>집권기</a:t>
          </a:r>
          <a:endParaRPr lang="ko-KR" altLang="en-US" sz="3000" dirty="0"/>
        </a:p>
      </dgm:t>
    </dgm:pt>
    <dgm:pt modelId="{EFEA250F-D880-4467-AD54-784E7DAE111E}" type="parTrans" cxnId="{0A907A2A-189B-42CC-80D0-1FA4C913DF26}">
      <dgm:prSet/>
      <dgm:spPr/>
      <dgm:t>
        <a:bodyPr/>
        <a:lstStyle/>
        <a:p>
          <a:pPr latinLnBrk="1"/>
          <a:endParaRPr lang="ko-KR" altLang="en-US"/>
        </a:p>
      </dgm:t>
    </dgm:pt>
    <dgm:pt modelId="{E558D3A0-91E6-4549-B729-D365E5B54888}" type="sibTrans" cxnId="{0A907A2A-189B-42CC-80D0-1FA4C913DF26}">
      <dgm:prSet/>
      <dgm:spPr/>
      <dgm:t>
        <a:bodyPr/>
        <a:lstStyle/>
        <a:p>
          <a:pPr latinLnBrk="1"/>
          <a:endParaRPr lang="ko-KR" altLang="en-US"/>
        </a:p>
      </dgm:t>
    </dgm:pt>
    <dgm:pt modelId="{E4EBEA67-540E-4DD9-8977-C323D4CE8518}" type="pres">
      <dgm:prSet presAssocID="{F9614B4E-DB6E-43EE-B71D-95C351733A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EFB5668-5D4F-4FDF-9099-AF42FA152DF6}" type="pres">
      <dgm:prSet presAssocID="{F9132419-15C6-4337-B58E-2B50F91F2A6B}" presName="linNode" presStyleCnt="0"/>
      <dgm:spPr/>
    </dgm:pt>
    <dgm:pt modelId="{4B3B12E0-B415-4BE3-89D0-7BDBF0CA05C9}" type="pres">
      <dgm:prSet presAssocID="{F9132419-15C6-4337-B58E-2B50F91F2A6B}" presName="parentText" presStyleLbl="node1" presStyleIdx="0" presStyleCnt="2" custScaleX="99512" custScaleY="40116" custLinFactNeighborX="-91448" custLinFactNeighborY="-968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10549AB-ABC7-4EB2-80D1-99A2799B3494}" type="pres">
      <dgm:prSet presAssocID="{EE162094-861C-426C-AA6A-0C8903489574}" presName="sp" presStyleCnt="0"/>
      <dgm:spPr/>
    </dgm:pt>
    <dgm:pt modelId="{BD3411B0-108A-46F8-8636-ADAE7394E030}" type="pres">
      <dgm:prSet presAssocID="{97212A09-33EB-4FC2-B3D0-67BA025794DF}" presName="linNode" presStyleCnt="0"/>
      <dgm:spPr/>
    </dgm:pt>
    <dgm:pt modelId="{0A067970-6EED-4C53-A3C3-8A6CEF0BF40C}" type="pres">
      <dgm:prSet presAssocID="{97212A09-33EB-4FC2-B3D0-67BA025794DF}" presName="parentText" presStyleLbl="node1" presStyleIdx="1" presStyleCnt="2" custScaleX="97395" custScaleY="35614" custLinFactNeighborX="-89133" custLinFactNeighborY="-344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AB4DB9C-B108-4D1C-B703-6F68555CB237}" type="presOf" srcId="{F9614B4E-DB6E-43EE-B71D-95C351733A9B}" destId="{E4EBEA67-540E-4DD9-8977-C323D4CE8518}" srcOrd="0" destOrd="0" presId="urn:microsoft.com/office/officeart/2005/8/layout/vList5"/>
    <dgm:cxn modelId="{E553CDBA-25D0-4D7C-8C98-7F1ED0641F50}" type="presOf" srcId="{F9132419-15C6-4337-B58E-2B50F91F2A6B}" destId="{4B3B12E0-B415-4BE3-89D0-7BDBF0CA05C9}" srcOrd="0" destOrd="0" presId="urn:microsoft.com/office/officeart/2005/8/layout/vList5"/>
    <dgm:cxn modelId="{8C38C0B4-B218-4548-B44D-B7FAF0BBF7A5}" srcId="{F9614B4E-DB6E-43EE-B71D-95C351733A9B}" destId="{F9132419-15C6-4337-B58E-2B50F91F2A6B}" srcOrd="0" destOrd="0" parTransId="{513D85EA-3557-4E90-A362-482749B9F717}" sibTransId="{EE162094-861C-426C-AA6A-0C8903489574}"/>
    <dgm:cxn modelId="{0A907A2A-189B-42CC-80D0-1FA4C913DF26}" srcId="{F9614B4E-DB6E-43EE-B71D-95C351733A9B}" destId="{97212A09-33EB-4FC2-B3D0-67BA025794DF}" srcOrd="1" destOrd="0" parTransId="{EFEA250F-D880-4467-AD54-784E7DAE111E}" sibTransId="{E558D3A0-91E6-4549-B729-D365E5B54888}"/>
    <dgm:cxn modelId="{8E8C903D-D5AA-4BF6-B3AA-022B4227BDB0}" type="presOf" srcId="{97212A09-33EB-4FC2-B3D0-67BA025794DF}" destId="{0A067970-6EED-4C53-A3C3-8A6CEF0BF40C}" srcOrd="0" destOrd="0" presId="urn:microsoft.com/office/officeart/2005/8/layout/vList5"/>
    <dgm:cxn modelId="{2D73DE8F-4CAD-42A6-8C32-24E799C7C962}" type="presParOf" srcId="{E4EBEA67-540E-4DD9-8977-C323D4CE8518}" destId="{FEFB5668-5D4F-4FDF-9099-AF42FA152DF6}" srcOrd="0" destOrd="0" presId="urn:microsoft.com/office/officeart/2005/8/layout/vList5"/>
    <dgm:cxn modelId="{59150CE6-94FA-4FBE-AEE3-872AF295F408}" type="presParOf" srcId="{FEFB5668-5D4F-4FDF-9099-AF42FA152DF6}" destId="{4B3B12E0-B415-4BE3-89D0-7BDBF0CA05C9}" srcOrd="0" destOrd="0" presId="urn:microsoft.com/office/officeart/2005/8/layout/vList5"/>
    <dgm:cxn modelId="{60CB83C6-E677-4807-9262-1B3F75C744C3}" type="presParOf" srcId="{E4EBEA67-540E-4DD9-8977-C323D4CE8518}" destId="{010549AB-ABC7-4EB2-80D1-99A2799B3494}" srcOrd="1" destOrd="0" presId="urn:microsoft.com/office/officeart/2005/8/layout/vList5"/>
    <dgm:cxn modelId="{5A86B716-0E2E-430A-9F4F-2B58A2CC9049}" type="presParOf" srcId="{E4EBEA67-540E-4DD9-8977-C323D4CE8518}" destId="{BD3411B0-108A-46F8-8636-ADAE7394E030}" srcOrd="2" destOrd="0" presId="urn:microsoft.com/office/officeart/2005/8/layout/vList5"/>
    <dgm:cxn modelId="{78302BF3-AD09-4051-85F6-BB04C79A2A19}" type="presParOf" srcId="{BD3411B0-108A-46F8-8636-ADAE7394E030}" destId="{0A067970-6EED-4C53-A3C3-8A6CEF0BF40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EFF79B-7E34-4D3D-A772-8E507489C95A}" type="doc">
      <dgm:prSet loTypeId="urn:microsoft.com/office/officeart/2005/8/layout/vList5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pPr latinLnBrk="1"/>
          <a:endParaRPr lang="ko-KR" altLang="en-US"/>
        </a:p>
      </dgm:t>
    </dgm:pt>
    <dgm:pt modelId="{92083D37-3C8D-4101-904F-A200159CE8D4}">
      <dgm:prSet phldrT="[텍스트]" custT="1"/>
      <dgm:spPr/>
      <dgm:t>
        <a:bodyPr/>
        <a:lstStyle/>
        <a:p>
          <a:pPr latinLnBrk="1"/>
          <a:r>
            <a:rPr lang="en-US" sz="4000" dirty="0" smtClean="0"/>
            <a:t>19C</a:t>
          </a:r>
          <a:endParaRPr lang="ko-KR" altLang="en-US" sz="4000" dirty="0"/>
        </a:p>
      </dgm:t>
    </dgm:pt>
    <dgm:pt modelId="{88F7FE4F-2192-4413-AE4A-A938BAA7EA33}" type="parTrans" cxnId="{0CE2FD18-7256-407D-BBE7-EFD33815207D}">
      <dgm:prSet/>
      <dgm:spPr/>
      <dgm:t>
        <a:bodyPr/>
        <a:lstStyle/>
        <a:p>
          <a:pPr latinLnBrk="1"/>
          <a:endParaRPr lang="ko-KR" altLang="en-US"/>
        </a:p>
      </dgm:t>
    </dgm:pt>
    <dgm:pt modelId="{DEE708F4-9576-4361-8619-4004863A25E6}" type="sibTrans" cxnId="{0CE2FD18-7256-407D-BBE7-EFD33815207D}">
      <dgm:prSet/>
      <dgm:spPr/>
      <dgm:t>
        <a:bodyPr/>
        <a:lstStyle/>
        <a:p>
          <a:pPr latinLnBrk="1"/>
          <a:endParaRPr lang="ko-KR" altLang="en-US"/>
        </a:p>
      </dgm:t>
    </dgm:pt>
    <dgm:pt modelId="{89F7D0F2-9FC4-428D-A0BB-5C859D14359F}">
      <dgm:prSet phldrT="[텍스트]" custT="1"/>
      <dgm:spPr/>
      <dgm:t>
        <a:bodyPr lIns="180000"/>
        <a:lstStyle/>
        <a:p>
          <a:pPr latinLnBrk="1"/>
          <a:r>
            <a:rPr lang="ko-KR" altLang="en-US" sz="1800" b="1" dirty="0" smtClean="0"/>
            <a:t>경찰을 감독하기 위해 내무부 안에 새로 경찰청 창설</a:t>
          </a:r>
          <a:endParaRPr lang="ko-KR" altLang="en-US" sz="1800" dirty="0"/>
        </a:p>
      </dgm:t>
    </dgm:pt>
    <dgm:pt modelId="{97689729-810B-49D3-9787-39E492994F4C}" type="parTrans" cxnId="{28EB680F-3005-4150-8A55-81FCCF7B6204}">
      <dgm:prSet/>
      <dgm:spPr/>
      <dgm:t>
        <a:bodyPr/>
        <a:lstStyle/>
        <a:p>
          <a:pPr latinLnBrk="1"/>
          <a:endParaRPr lang="ko-KR" altLang="en-US"/>
        </a:p>
      </dgm:t>
    </dgm:pt>
    <dgm:pt modelId="{ACAC7C9A-B814-4D5A-B8A1-CBF73835B2C4}" type="sibTrans" cxnId="{28EB680F-3005-4150-8A55-81FCCF7B6204}">
      <dgm:prSet/>
      <dgm:spPr/>
      <dgm:t>
        <a:bodyPr/>
        <a:lstStyle/>
        <a:p>
          <a:pPr latinLnBrk="1"/>
          <a:endParaRPr lang="ko-KR" altLang="en-US"/>
        </a:p>
      </dgm:t>
    </dgm:pt>
    <dgm:pt modelId="{ADEF686B-ACDB-42BA-AF67-3BB23E0EF8D5}">
      <dgm:prSet phldrT="[텍스트]" custT="1"/>
      <dgm:spPr/>
      <dgm:t>
        <a:bodyPr lIns="180000"/>
        <a:lstStyle/>
        <a:p>
          <a:pPr latinLnBrk="1"/>
          <a:r>
            <a:rPr lang="ko-KR" altLang="en-US" sz="1800" b="1" dirty="0" smtClean="0"/>
            <a:t>경찰의 업무범위가 확대되었고 이후 보안업무나 국경업무도 경찰이 담당</a:t>
          </a:r>
          <a:endParaRPr lang="ko-KR" altLang="en-US" sz="1800" dirty="0"/>
        </a:p>
      </dgm:t>
    </dgm:pt>
    <dgm:pt modelId="{E84E3E30-77EA-4C96-875C-254204BECA1B}" type="parTrans" cxnId="{68415B5A-5354-4073-9D42-41042FFB2799}">
      <dgm:prSet/>
      <dgm:spPr/>
      <dgm:t>
        <a:bodyPr/>
        <a:lstStyle/>
        <a:p>
          <a:pPr latinLnBrk="1"/>
          <a:endParaRPr lang="ko-KR" altLang="en-US"/>
        </a:p>
      </dgm:t>
    </dgm:pt>
    <dgm:pt modelId="{435A7D65-4608-436B-B916-96789E7F5ACA}" type="sibTrans" cxnId="{68415B5A-5354-4073-9D42-41042FFB2799}">
      <dgm:prSet/>
      <dgm:spPr/>
      <dgm:t>
        <a:bodyPr/>
        <a:lstStyle/>
        <a:p>
          <a:pPr latinLnBrk="1"/>
          <a:endParaRPr lang="ko-KR" altLang="en-US"/>
        </a:p>
      </dgm:t>
    </dgm:pt>
    <dgm:pt modelId="{38A5D7A0-4AD7-45C1-A731-0CC2F5D9DF62}">
      <dgm:prSet phldrT="[텍스트]" custT="1"/>
      <dgm:spPr/>
      <dgm:t>
        <a:bodyPr/>
        <a:lstStyle/>
        <a:p>
          <a:pPr latinLnBrk="1"/>
          <a:r>
            <a:rPr lang="en-US" sz="4000" dirty="0" smtClean="0"/>
            <a:t>20C</a:t>
          </a:r>
          <a:endParaRPr lang="ko-KR" altLang="en-US" sz="4000" dirty="0"/>
        </a:p>
      </dgm:t>
    </dgm:pt>
    <dgm:pt modelId="{0DF4462D-33A9-4504-9889-55E00E1415F1}" type="parTrans" cxnId="{12A846EF-0B30-4A7E-8E68-136244D42D3A}">
      <dgm:prSet/>
      <dgm:spPr/>
      <dgm:t>
        <a:bodyPr/>
        <a:lstStyle/>
        <a:p>
          <a:pPr latinLnBrk="1"/>
          <a:endParaRPr lang="ko-KR" altLang="en-US"/>
        </a:p>
      </dgm:t>
    </dgm:pt>
    <dgm:pt modelId="{D6A1DF11-B365-4AEB-9D05-F8BB216F4404}" type="sibTrans" cxnId="{12A846EF-0B30-4A7E-8E68-136244D42D3A}">
      <dgm:prSet/>
      <dgm:spPr/>
      <dgm:t>
        <a:bodyPr/>
        <a:lstStyle/>
        <a:p>
          <a:pPr latinLnBrk="1"/>
          <a:endParaRPr lang="ko-KR" altLang="en-US"/>
        </a:p>
      </dgm:t>
    </dgm:pt>
    <dgm:pt modelId="{382CFFEC-FC2B-4A3A-872D-BC82352EBB57}">
      <dgm:prSet phldrT="[텍스트]" custT="1"/>
      <dgm:spPr/>
      <dgm:t>
        <a:bodyPr lIns="180000" rIns="180000"/>
        <a:lstStyle/>
        <a:p>
          <a:pPr latinLnBrk="1"/>
          <a:r>
            <a:rPr lang="en-US" altLang="ko-KR" sz="1700" b="1" dirty="0" smtClean="0"/>
            <a:t>1934</a:t>
          </a:r>
          <a:r>
            <a:rPr lang="ko-KR" altLang="en-US" sz="1700" b="1" dirty="0" smtClean="0"/>
            <a:t>년 내무부 경찰청을 국립경찰청으로 변경하여 중앙집권화를 더욱 강화</a:t>
          </a:r>
          <a:endParaRPr lang="ko-KR" altLang="en-US" sz="1700" dirty="0"/>
        </a:p>
      </dgm:t>
    </dgm:pt>
    <dgm:pt modelId="{A39F1C8C-C59A-4F30-87AD-2DE9E7F122F2}" type="parTrans" cxnId="{03C78CEA-E9D6-4449-A950-34D660AF6E16}">
      <dgm:prSet/>
      <dgm:spPr/>
      <dgm:t>
        <a:bodyPr/>
        <a:lstStyle/>
        <a:p>
          <a:pPr latinLnBrk="1"/>
          <a:endParaRPr lang="ko-KR" altLang="en-US"/>
        </a:p>
      </dgm:t>
    </dgm:pt>
    <dgm:pt modelId="{8784D2D5-D50B-42AB-A3E1-EFFF7566B9B3}" type="sibTrans" cxnId="{03C78CEA-E9D6-4449-A950-34D660AF6E16}">
      <dgm:prSet/>
      <dgm:spPr/>
      <dgm:t>
        <a:bodyPr/>
        <a:lstStyle/>
        <a:p>
          <a:pPr latinLnBrk="1"/>
          <a:endParaRPr lang="ko-KR" altLang="en-US"/>
        </a:p>
      </dgm:t>
    </dgm:pt>
    <dgm:pt modelId="{A32E3CD4-641A-4812-997C-B1E5C1331CBE}">
      <dgm:prSet phldrT="[텍스트]" custT="1"/>
      <dgm:spPr/>
      <dgm:t>
        <a:bodyPr lIns="180000" rIns="180000"/>
        <a:lstStyle/>
        <a:p>
          <a:pPr latinLnBrk="1"/>
          <a:r>
            <a:rPr lang="en-US" altLang="ko-KR" sz="1700" b="1" dirty="0" smtClean="0"/>
            <a:t>1941</a:t>
          </a:r>
          <a:r>
            <a:rPr lang="ko-KR" altLang="en-US" sz="1700" b="1" dirty="0" smtClean="0"/>
            <a:t>년 경찰제도의 단순화와 통일화를 가져오기 위해 인구 </a:t>
          </a:r>
          <a:r>
            <a:rPr lang="en-US" altLang="ko-KR" sz="1700" b="1" dirty="0" smtClean="0"/>
            <a:t>1</a:t>
          </a:r>
          <a:r>
            <a:rPr lang="ko-KR" altLang="en-US" sz="1700" b="1" dirty="0" err="1" smtClean="0"/>
            <a:t>만명</a:t>
          </a:r>
          <a:r>
            <a:rPr lang="ko-KR" altLang="en-US" sz="1700" b="1" dirty="0" smtClean="0"/>
            <a:t> 이상의 도시는 모두 국가경찰을 배치</a:t>
          </a:r>
          <a:r>
            <a:rPr lang="en-US" altLang="ko-KR" sz="1800" b="1" dirty="0" smtClean="0"/>
            <a:t> </a:t>
          </a:r>
          <a:r>
            <a:rPr lang="en-US" altLang="ko-KR" sz="1500" b="1" dirty="0" smtClean="0"/>
            <a:t>(1996</a:t>
          </a:r>
          <a:r>
            <a:rPr lang="ko-KR" altLang="en-US" sz="1500" b="1" dirty="0" smtClean="0"/>
            <a:t>년부턴 인구 </a:t>
          </a:r>
          <a:r>
            <a:rPr lang="en-US" altLang="ko-KR" sz="1500" b="1" dirty="0" smtClean="0"/>
            <a:t>2</a:t>
          </a:r>
          <a:r>
            <a:rPr lang="ko-KR" altLang="en-US" sz="1500" b="1" dirty="0" smtClean="0"/>
            <a:t>만으로 변경</a:t>
          </a:r>
          <a:r>
            <a:rPr lang="en-US" altLang="ko-KR" sz="1500" b="1" dirty="0" smtClean="0"/>
            <a:t>)</a:t>
          </a:r>
          <a:endParaRPr lang="ko-KR" altLang="en-US" sz="1700" dirty="0"/>
        </a:p>
      </dgm:t>
    </dgm:pt>
    <dgm:pt modelId="{EC25F823-D54A-4050-AC4C-CC9F9F4F0212}" type="parTrans" cxnId="{8EB9A0D7-1C29-48C9-B404-BE1F6EE70442}">
      <dgm:prSet/>
      <dgm:spPr/>
      <dgm:t>
        <a:bodyPr/>
        <a:lstStyle/>
        <a:p>
          <a:pPr latinLnBrk="1"/>
          <a:endParaRPr lang="ko-KR" altLang="en-US"/>
        </a:p>
      </dgm:t>
    </dgm:pt>
    <dgm:pt modelId="{62CF8727-545C-47A2-8585-FCB95400305B}" type="sibTrans" cxnId="{8EB9A0D7-1C29-48C9-B404-BE1F6EE70442}">
      <dgm:prSet/>
      <dgm:spPr/>
      <dgm:t>
        <a:bodyPr/>
        <a:lstStyle/>
        <a:p>
          <a:pPr latinLnBrk="1"/>
          <a:endParaRPr lang="ko-KR" altLang="en-US"/>
        </a:p>
      </dgm:t>
    </dgm:pt>
    <dgm:pt modelId="{E653B101-08A1-4C33-A58E-131FA430247A}">
      <dgm:prSet phldrT="[텍스트]" custT="1"/>
      <dgm:spPr/>
      <dgm:t>
        <a:bodyPr lIns="180000"/>
        <a:lstStyle/>
        <a:p>
          <a:pPr latinLnBrk="1"/>
          <a:r>
            <a:rPr lang="ko-KR" altLang="en-US" sz="1800" b="1" dirty="0" err="1" smtClean="0"/>
            <a:t>군경찰은</a:t>
          </a:r>
          <a:r>
            <a:rPr lang="ko-KR" altLang="en-US" sz="1800" b="1" dirty="0" smtClean="0"/>
            <a:t> 정치경찰로 변질되어 많은 비난을 받음</a:t>
          </a:r>
          <a:endParaRPr lang="ko-KR" altLang="en-US" sz="1800" dirty="0"/>
        </a:p>
      </dgm:t>
    </dgm:pt>
    <dgm:pt modelId="{99C77B46-8B58-457F-ADD4-9373310A0510}" type="parTrans" cxnId="{10A37D22-E56F-4C48-9CF1-D4391C31F111}">
      <dgm:prSet/>
      <dgm:spPr/>
      <dgm:t>
        <a:bodyPr/>
        <a:lstStyle/>
        <a:p>
          <a:pPr latinLnBrk="1"/>
          <a:endParaRPr lang="ko-KR" altLang="en-US"/>
        </a:p>
      </dgm:t>
    </dgm:pt>
    <dgm:pt modelId="{E9E1C54F-9F6E-4CB8-9545-3B5736C41993}" type="sibTrans" cxnId="{10A37D22-E56F-4C48-9CF1-D4391C31F111}">
      <dgm:prSet/>
      <dgm:spPr/>
      <dgm:t>
        <a:bodyPr/>
        <a:lstStyle/>
        <a:p>
          <a:pPr latinLnBrk="1"/>
          <a:endParaRPr lang="ko-KR" altLang="en-US"/>
        </a:p>
      </dgm:t>
    </dgm:pt>
    <dgm:pt modelId="{17269371-EB8F-451D-AF89-37487D8A7EAC}">
      <dgm:prSet phldrT="[텍스트]" custT="1"/>
      <dgm:spPr/>
      <dgm:t>
        <a:bodyPr lIns="180000"/>
        <a:lstStyle/>
        <a:p>
          <a:pPr latinLnBrk="1"/>
          <a:r>
            <a:rPr lang="ko-KR" altLang="en-US" sz="1800" b="1" dirty="0" smtClean="0"/>
            <a:t>그 후 </a:t>
          </a:r>
          <a:r>
            <a:rPr lang="ko-KR" altLang="en-US" sz="1800" b="1" dirty="0" err="1" smtClean="0"/>
            <a:t>군경찰기동대가</a:t>
          </a:r>
          <a:r>
            <a:rPr lang="ko-KR" altLang="en-US" sz="1800" b="1" dirty="0" smtClean="0"/>
            <a:t> 창설</a:t>
          </a:r>
          <a:r>
            <a:rPr lang="en-US" altLang="ko-KR" sz="1800" b="1" dirty="0" smtClean="0"/>
            <a:t>. </a:t>
          </a:r>
          <a:r>
            <a:rPr lang="ko-KR" altLang="en-US" sz="1800" b="1" dirty="0" smtClean="0"/>
            <a:t>중앙으로부터 예산지원을 받는 등 개혁이 이루어짐</a:t>
          </a:r>
          <a:endParaRPr lang="ko-KR" altLang="en-US" sz="1800" dirty="0"/>
        </a:p>
      </dgm:t>
    </dgm:pt>
    <dgm:pt modelId="{4A61A4FE-0C62-4F78-9FEA-59083768DBCE}" type="parTrans" cxnId="{70749583-EC9F-48B8-9C32-7BC30D489F95}">
      <dgm:prSet/>
      <dgm:spPr/>
      <dgm:t>
        <a:bodyPr/>
        <a:lstStyle/>
        <a:p>
          <a:pPr latinLnBrk="1"/>
          <a:endParaRPr lang="ko-KR" altLang="en-US"/>
        </a:p>
      </dgm:t>
    </dgm:pt>
    <dgm:pt modelId="{C8CB5683-10EC-4CA5-9B38-249EB32BBE17}" type="sibTrans" cxnId="{70749583-EC9F-48B8-9C32-7BC30D489F95}">
      <dgm:prSet/>
      <dgm:spPr/>
      <dgm:t>
        <a:bodyPr/>
        <a:lstStyle/>
        <a:p>
          <a:pPr latinLnBrk="1"/>
          <a:endParaRPr lang="ko-KR" altLang="en-US"/>
        </a:p>
      </dgm:t>
    </dgm:pt>
    <dgm:pt modelId="{23717404-F613-4566-AA3E-75B8A4BCCA56}">
      <dgm:prSet phldrT="[텍스트]" custT="1"/>
      <dgm:spPr/>
      <dgm:t>
        <a:bodyPr lIns="180000" rIns="180000"/>
        <a:lstStyle/>
        <a:p>
          <a:pPr latinLnBrk="1"/>
          <a:r>
            <a:rPr lang="en-US" altLang="ko-KR" sz="1700" b="1" dirty="0" smtClean="0"/>
            <a:t>1966</a:t>
          </a:r>
          <a:r>
            <a:rPr lang="ko-KR" altLang="en-US" sz="1700" b="1" dirty="0" smtClean="0"/>
            <a:t>년 내무부의 국립경찰청과 파리경찰청을 통합하여 국가경찰로 일원화 됨</a:t>
          </a:r>
          <a:endParaRPr lang="ko-KR" altLang="en-US" sz="1700" dirty="0"/>
        </a:p>
      </dgm:t>
    </dgm:pt>
    <dgm:pt modelId="{55F77B1D-C656-47A7-96BB-67F8B91553B2}" type="parTrans" cxnId="{EB454C7F-6CD5-470A-8EDD-F86BC0D6D2D3}">
      <dgm:prSet/>
      <dgm:spPr/>
      <dgm:t>
        <a:bodyPr/>
        <a:lstStyle/>
        <a:p>
          <a:pPr latinLnBrk="1"/>
          <a:endParaRPr lang="ko-KR" altLang="en-US"/>
        </a:p>
      </dgm:t>
    </dgm:pt>
    <dgm:pt modelId="{1D4CC04E-96EE-4C67-AB5B-67F93FF2BCDB}" type="sibTrans" cxnId="{EB454C7F-6CD5-470A-8EDD-F86BC0D6D2D3}">
      <dgm:prSet/>
      <dgm:spPr/>
      <dgm:t>
        <a:bodyPr/>
        <a:lstStyle/>
        <a:p>
          <a:pPr latinLnBrk="1"/>
          <a:endParaRPr lang="ko-KR" altLang="en-US"/>
        </a:p>
      </dgm:t>
    </dgm:pt>
    <dgm:pt modelId="{04335B91-430D-45E3-8436-EBFE299ED29F}" type="pres">
      <dgm:prSet presAssocID="{83EFF79B-7E34-4D3D-A772-8E507489C95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FE5B9D3-8EB7-43E7-ADFB-26A795347AAE}" type="pres">
      <dgm:prSet presAssocID="{92083D37-3C8D-4101-904F-A200159CE8D4}" presName="linNode" presStyleCnt="0"/>
      <dgm:spPr/>
    </dgm:pt>
    <dgm:pt modelId="{23E0C78B-8148-4492-938B-581D0E8D8FB1}" type="pres">
      <dgm:prSet presAssocID="{92083D37-3C8D-4101-904F-A200159CE8D4}" presName="parentText" presStyleLbl="node1" presStyleIdx="0" presStyleCnt="2" custScaleX="58968" custScaleY="54199" custLinFactNeighborX="-35" custLinFactNeighborY="-3162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FA5D7D7-E886-47AB-A9C5-32218E6825BB}" type="pres">
      <dgm:prSet presAssocID="{92083D37-3C8D-4101-904F-A200159CE8D4}" presName="descendantText" presStyleLbl="alignAccFollowNode1" presStyleIdx="0" presStyleCnt="2" custScaleX="135894" custScaleY="57148" custLinFactNeighborX="6206" custLinFactNeighborY="508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F659F10-E211-4CB9-B5E9-1439D0BC32FC}" type="pres">
      <dgm:prSet presAssocID="{DEE708F4-9576-4361-8619-4004863A25E6}" presName="sp" presStyleCnt="0"/>
      <dgm:spPr/>
    </dgm:pt>
    <dgm:pt modelId="{CBFBF1CC-4CD6-48D0-BE61-37D3A517B539}" type="pres">
      <dgm:prSet presAssocID="{38A5D7A0-4AD7-45C1-A731-0CC2F5D9DF62}" presName="linNode" presStyleCnt="0"/>
      <dgm:spPr/>
    </dgm:pt>
    <dgm:pt modelId="{7A6A74E0-9C05-4E4A-9A97-062E42291D01}" type="pres">
      <dgm:prSet presAssocID="{38A5D7A0-4AD7-45C1-A731-0CC2F5D9DF62}" presName="parentText" presStyleLbl="node1" presStyleIdx="1" presStyleCnt="2" custScaleX="67556" custScaleY="50531" custLinFactNeighborX="-36" custLinFactNeighborY="-390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E8B1065-E48E-4E7B-A9D5-5597CE2889D8}" type="pres">
      <dgm:prSet presAssocID="{38A5D7A0-4AD7-45C1-A731-0CC2F5D9DF62}" presName="descendantText" presStyleLbl="alignAccFollowNode1" presStyleIdx="1" presStyleCnt="2" custScaleX="156226" custScaleY="55720" custLinFactNeighborX="-277" custLinFactNeighborY="-497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08DA89F-46BC-4CB6-B113-E73A8F8BA759}" type="presOf" srcId="{89F7D0F2-9FC4-428D-A0BB-5C859D14359F}" destId="{CFA5D7D7-E886-47AB-A9C5-32218E6825BB}" srcOrd="0" destOrd="0" presId="urn:microsoft.com/office/officeart/2005/8/layout/vList5"/>
    <dgm:cxn modelId="{EA2946C0-FD17-4B26-A424-971D00EBC9EA}" type="presOf" srcId="{38A5D7A0-4AD7-45C1-A731-0CC2F5D9DF62}" destId="{7A6A74E0-9C05-4E4A-9A97-062E42291D01}" srcOrd="0" destOrd="0" presId="urn:microsoft.com/office/officeart/2005/8/layout/vList5"/>
    <dgm:cxn modelId="{10A37D22-E56F-4C48-9CF1-D4391C31F111}" srcId="{92083D37-3C8D-4101-904F-A200159CE8D4}" destId="{E653B101-08A1-4C33-A58E-131FA430247A}" srcOrd="2" destOrd="0" parTransId="{99C77B46-8B58-457F-ADD4-9373310A0510}" sibTransId="{E9E1C54F-9F6E-4CB8-9545-3B5736C41993}"/>
    <dgm:cxn modelId="{70749583-EC9F-48B8-9C32-7BC30D489F95}" srcId="{92083D37-3C8D-4101-904F-A200159CE8D4}" destId="{17269371-EB8F-451D-AF89-37487D8A7EAC}" srcOrd="3" destOrd="0" parTransId="{4A61A4FE-0C62-4F78-9FEA-59083768DBCE}" sibTransId="{C8CB5683-10EC-4CA5-9B38-249EB32BBE17}"/>
    <dgm:cxn modelId="{A22A7528-9A70-48C7-B8F2-E17E84754C83}" type="presOf" srcId="{382CFFEC-FC2B-4A3A-872D-BC82352EBB57}" destId="{BE8B1065-E48E-4E7B-A9D5-5597CE2889D8}" srcOrd="0" destOrd="0" presId="urn:microsoft.com/office/officeart/2005/8/layout/vList5"/>
    <dgm:cxn modelId="{2BB6C18D-CDF8-4BA9-9818-B2CEF0971337}" type="presOf" srcId="{17269371-EB8F-451D-AF89-37487D8A7EAC}" destId="{CFA5D7D7-E886-47AB-A9C5-32218E6825BB}" srcOrd="0" destOrd="3" presId="urn:microsoft.com/office/officeart/2005/8/layout/vList5"/>
    <dgm:cxn modelId="{0CE2FD18-7256-407D-BBE7-EFD33815207D}" srcId="{83EFF79B-7E34-4D3D-A772-8E507489C95A}" destId="{92083D37-3C8D-4101-904F-A200159CE8D4}" srcOrd="0" destOrd="0" parTransId="{88F7FE4F-2192-4413-AE4A-A938BAA7EA33}" sibTransId="{DEE708F4-9576-4361-8619-4004863A25E6}"/>
    <dgm:cxn modelId="{A4A9CCDC-066A-437C-9F5E-A136FA1F5ADD}" type="presOf" srcId="{E653B101-08A1-4C33-A58E-131FA430247A}" destId="{CFA5D7D7-E886-47AB-A9C5-32218E6825BB}" srcOrd="0" destOrd="2" presId="urn:microsoft.com/office/officeart/2005/8/layout/vList5"/>
    <dgm:cxn modelId="{03C78CEA-E9D6-4449-A950-34D660AF6E16}" srcId="{38A5D7A0-4AD7-45C1-A731-0CC2F5D9DF62}" destId="{382CFFEC-FC2B-4A3A-872D-BC82352EBB57}" srcOrd="0" destOrd="0" parTransId="{A39F1C8C-C59A-4F30-87AD-2DE9E7F122F2}" sibTransId="{8784D2D5-D50B-42AB-A3E1-EFFF7566B9B3}"/>
    <dgm:cxn modelId="{813E2575-F578-4ECF-A9F2-1AAA132EE7B3}" type="presOf" srcId="{83EFF79B-7E34-4D3D-A772-8E507489C95A}" destId="{04335B91-430D-45E3-8436-EBFE299ED29F}" srcOrd="0" destOrd="0" presId="urn:microsoft.com/office/officeart/2005/8/layout/vList5"/>
    <dgm:cxn modelId="{AED0029A-69F4-45EB-9B42-7DC62B50D33C}" type="presOf" srcId="{23717404-F613-4566-AA3E-75B8A4BCCA56}" destId="{BE8B1065-E48E-4E7B-A9D5-5597CE2889D8}" srcOrd="0" destOrd="2" presId="urn:microsoft.com/office/officeart/2005/8/layout/vList5"/>
    <dgm:cxn modelId="{28EB680F-3005-4150-8A55-81FCCF7B6204}" srcId="{92083D37-3C8D-4101-904F-A200159CE8D4}" destId="{89F7D0F2-9FC4-428D-A0BB-5C859D14359F}" srcOrd="0" destOrd="0" parTransId="{97689729-810B-49D3-9787-39E492994F4C}" sibTransId="{ACAC7C9A-B814-4D5A-B8A1-CBF73835B2C4}"/>
    <dgm:cxn modelId="{68415B5A-5354-4073-9D42-41042FFB2799}" srcId="{92083D37-3C8D-4101-904F-A200159CE8D4}" destId="{ADEF686B-ACDB-42BA-AF67-3BB23E0EF8D5}" srcOrd="1" destOrd="0" parTransId="{E84E3E30-77EA-4C96-875C-254204BECA1B}" sibTransId="{435A7D65-4608-436B-B916-96789E7F5ACA}"/>
    <dgm:cxn modelId="{EB454C7F-6CD5-470A-8EDD-F86BC0D6D2D3}" srcId="{38A5D7A0-4AD7-45C1-A731-0CC2F5D9DF62}" destId="{23717404-F613-4566-AA3E-75B8A4BCCA56}" srcOrd="2" destOrd="0" parTransId="{55F77B1D-C656-47A7-96BB-67F8B91553B2}" sibTransId="{1D4CC04E-96EE-4C67-AB5B-67F93FF2BCDB}"/>
    <dgm:cxn modelId="{12A846EF-0B30-4A7E-8E68-136244D42D3A}" srcId="{83EFF79B-7E34-4D3D-A772-8E507489C95A}" destId="{38A5D7A0-4AD7-45C1-A731-0CC2F5D9DF62}" srcOrd="1" destOrd="0" parTransId="{0DF4462D-33A9-4504-9889-55E00E1415F1}" sibTransId="{D6A1DF11-B365-4AEB-9D05-F8BB216F4404}"/>
    <dgm:cxn modelId="{5FA5D67E-5956-40F0-BD5D-66BA9678EDE1}" type="presOf" srcId="{ADEF686B-ACDB-42BA-AF67-3BB23E0EF8D5}" destId="{CFA5D7D7-E886-47AB-A9C5-32218E6825BB}" srcOrd="0" destOrd="1" presId="urn:microsoft.com/office/officeart/2005/8/layout/vList5"/>
    <dgm:cxn modelId="{456C0F74-5B13-4A61-A909-CFBCB9BA5FE6}" type="presOf" srcId="{92083D37-3C8D-4101-904F-A200159CE8D4}" destId="{23E0C78B-8148-4492-938B-581D0E8D8FB1}" srcOrd="0" destOrd="0" presId="urn:microsoft.com/office/officeart/2005/8/layout/vList5"/>
    <dgm:cxn modelId="{7531A8EB-5496-491C-BAA0-319DA0B43DF0}" type="presOf" srcId="{A32E3CD4-641A-4812-997C-B1E5C1331CBE}" destId="{BE8B1065-E48E-4E7B-A9D5-5597CE2889D8}" srcOrd="0" destOrd="1" presId="urn:microsoft.com/office/officeart/2005/8/layout/vList5"/>
    <dgm:cxn modelId="{8EB9A0D7-1C29-48C9-B404-BE1F6EE70442}" srcId="{38A5D7A0-4AD7-45C1-A731-0CC2F5D9DF62}" destId="{A32E3CD4-641A-4812-997C-B1E5C1331CBE}" srcOrd="1" destOrd="0" parTransId="{EC25F823-D54A-4050-AC4C-CC9F9F4F0212}" sibTransId="{62CF8727-545C-47A2-8585-FCB95400305B}"/>
    <dgm:cxn modelId="{3B79AD73-022B-4CF7-8F8D-EB13B45AC2FF}" type="presParOf" srcId="{04335B91-430D-45E3-8436-EBFE299ED29F}" destId="{2FE5B9D3-8EB7-43E7-ADFB-26A795347AAE}" srcOrd="0" destOrd="0" presId="urn:microsoft.com/office/officeart/2005/8/layout/vList5"/>
    <dgm:cxn modelId="{4B72ED02-EF2F-4ED7-80D3-9A6BD268FDD6}" type="presParOf" srcId="{2FE5B9D3-8EB7-43E7-ADFB-26A795347AAE}" destId="{23E0C78B-8148-4492-938B-581D0E8D8FB1}" srcOrd="0" destOrd="0" presId="urn:microsoft.com/office/officeart/2005/8/layout/vList5"/>
    <dgm:cxn modelId="{779A5FFB-8AA6-4F0B-AA13-9330F517526F}" type="presParOf" srcId="{2FE5B9D3-8EB7-43E7-ADFB-26A795347AAE}" destId="{CFA5D7D7-E886-47AB-A9C5-32218E6825BB}" srcOrd="1" destOrd="0" presId="urn:microsoft.com/office/officeart/2005/8/layout/vList5"/>
    <dgm:cxn modelId="{81C9FAEC-8903-46F2-8C49-3F287DADE2DC}" type="presParOf" srcId="{04335B91-430D-45E3-8436-EBFE299ED29F}" destId="{4F659F10-E211-4CB9-B5E9-1439D0BC32FC}" srcOrd="1" destOrd="0" presId="urn:microsoft.com/office/officeart/2005/8/layout/vList5"/>
    <dgm:cxn modelId="{C01C08CE-316A-4D60-9194-B8571EFA5A67}" type="presParOf" srcId="{04335B91-430D-45E3-8436-EBFE299ED29F}" destId="{CBFBF1CC-4CD6-48D0-BE61-37D3A517B539}" srcOrd="2" destOrd="0" presId="urn:microsoft.com/office/officeart/2005/8/layout/vList5"/>
    <dgm:cxn modelId="{B732D54F-C7CA-43B5-BDF9-31B6439E7A04}" type="presParOf" srcId="{CBFBF1CC-4CD6-48D0-BE61-37D3A517B539}" destId="{7A6A74E0-9C05-4E4A-9A97-062E42291D01}" srcOrd="0" destOrd="0" presId="urn:microsoft.com/office/officeart/2005/8/layout/vList5"/>
    <dgm:cxn modelId="{5F2835CF-4B38-4556-87C1-D6EB78617351}" type="presParOf" srcId="{CBFBF1CC-4CD6-48D0-BE61-37D3A517B539}" destId="{BE8B1065-E48E-4E7B-A9D5-5597CE2889D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A091D3-584B-4C9A-A478-66A2D4D8A396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9D825AB1-2A96-43AB-AAF1-81919BC80748}">
      <dgm:prSet phldrT="[텍스트]" custT="1"/>
      <dgm:spPr/>
      <dgm:t>
        <a:bodyPr/>
        <a:lstStyle/>
        <a:p>
          <a:pPr latinLnBrk="1"/>
          <a:r>
            <a:rPr lang="ko-KR" altLang="en-US" sz="1500" dirty="0" smtClean="0"/>
            <a:t>◆ </a:t>
          </a:r>
          <a:r>
            <a:rPr lang="ko-KR" altLang="en-US" sz="1900" b="1" dirty="0" smtClean="0"/>
            <a:t>프랑스 경찰의 중심으로서 인구 </a:t>
          </a:r>
          <a:r>
            <a:rPr lang="en-US" altLang="ko-KR" sz="1900" b="1" dirty="0" smtClean="0"/>
            <a:t>2</a:t>
          </a:r>
          <a:r>
            <a:rPr lang="ko-KR" altLang="en-US" sz="1900" b="1" dirty="0" err="1" smtClean="0"/>
            <a:t>만명</a:t>
          </a:r>
          <a:r>
            <a:rPr lang="ko-KR" altLang="en-US" sz="1900" b="1" dirty="0" smtClean="0"/>
            <a:t> 이상의 도시지역에서 </a:t>
          </a:r>
          <a:r>
            <a:rPr lang="ko-KR" altLang="en-US" sz="1900" b="1" dirty="0" err="1" smtClean="0"/>
            <a:t>시경찰국을</a:t>
          </a:r>
          <a:r>
            <a:rPr lang="ko-KR" altLang="en-US" sz="1900" b="1" dirty="0" smtClean="0"/>
            <a:t> 운용</a:t>
          </a:r>
          <a:endParaRPr lang="ko-KR" altLang="en-US" sz="1900" dirty="0"/>
        </a:p>
      </dgm:t>
    </dgm:pt>
    <dgm:pt modelId="{CFCA08B6-548B-4B62-A359-088386F5A6B8}" type="parTrans" cxnId="{C0763CFE-7C63-4BBE-BA01-C9334C13190F}">
      <dgm:prSet/>
      <dgm:spPr/>
      <dgm:t>
        <a:bodyPr/>
        <a:lstStyle/>
        <a:p>
          <a:pPr latinLnBrk="1"/>
          <a:endParaRPr lang="ko-KR" altLang="en-US"/>
        </a:p>
      </dgm:t>
    </dgm:pt>
    <dgm:pt modelId="{ECA31742-C48B-4425-ADEF-9E505E5AE186}" type="sibTrans" cxnId="{C0763CFE-7C63-4BBE-BA01-C9334C13190F}">
      <dgm:prSet/>
      <dgm:spPr/>
      <dgm:t>
        <a:bodyPr/>
        <a:lstStyle/>
        <a:p>
          <a:pPr latinLnBrk="1"/>
          <a:endParaRPr lang="ko-KR" altLang="en-US"/>
        </a:p>
      </dgm:t>
    </dgm:pt>
    <dgm:pt modelId="{C19194ED-448B-40B6-98CF-6E69FD827FDB}">
      <dgm:prSet phldrT="[텍스트]" custT="1"/>
      <dgm:spPr/>
      <dgm:t>
        <a:bodyPr/>
        <a:lstStyle/>
        <a:p>
          <a:pPr latinLnBrk="1"/>
          <a:r>
            <a:rPr lang="ko-KR" altLang="en-US" sz="1500" dirty="0" smtClean="0"/>
            <a:t>◆ </a:t>
          </a:r>
          <a:r>
            <a:rPr lang="ko-KR" altLang="en-US" sz="2000" b="1" dirty="0" smtClean="0"/>
            <a:t>내무부장관의 지휘 하에 국립경찰청장이 국립경찰을 통일적으로 지휘</a:t>
          </a:r>
          <a:r>
            <a:rPr lang="en-US" altLang="ko-KR" sz="2000" b="1" dirty="0" smtClean="0"/>
            <a:t>·</a:t>
          </a:r>
          <a:r>
            <a:rPr lang="ko-KR" altLang="en-US" sz="2000" b="1" dirty="0" smtClean="0"/>
            <a:t>감독</a:t>
          </a:r>
          <a:endParaRPr lang="en-US" altLang="ko-KR" sz="2000" b="1" dirty="0" smtClean="0"/>
        </a:p>
      </dgm:t>
    </dgm:pt>
    <dgm:pt modelId="{530F5649-4F57-430F-8C1F-B71C4D5255AE}" type="parTrans" cxnId="{91E9B584-7EF1-484F-8C49-B430E418C623}">
      <dgm:prSet/>
      <dgm:spPr/>
      <dgm:t>
        <a:bodyPr/>
        <a:lstStyle/>
        <a:p>
          <a:pPr latinLnBrk="1"/>
          <a:endParaRPr lang="ko-KR" altLang="en-US"/>
        </a:p>
      </dgm:t>
    </dgm:pt>
    <dgm:pt modelId="{E6EBAA20-93B2-48AF-9E03-A1DA06FA5505}" type="sibTrans" cxnId="{91E9B584-7EF1-484F-8C49-B430E418C623}">
      <dgm:prSet/>
      <dgm:spPr/>
      <dgm:t>
        <a:bodyPr/>
        <a:lstStyle/>
        <a:p>
          <a:pPr latinLnBrk="1"/>
          <a:endParaRPr lang="ko-KR" altLang="en-US"/>
        </a:p>
      </dgm:t>
    </dgm:pt>
    <dgm:pt modelId="{EB918C4C-66A9-4C4E-AC09-EC92461A38A5}">
      <dgm:prSet phldrT="[텍스트]" custT="1"/>
      <dgm:spPr/>
      <dgm:t>
        <a:bodyPr/>
        <a:lstStyle/>
        <a:p>
          <a:pPr latinLnBrk="1"/>
          <a:r>
            <a:rPr lang="ko-KR" altLang="en-US" sz="1500" dirty="0" smtClean="0"/>
            <a:t>◆ </a:t>
          </a:r>
          <a:r>
            <a:rPr lang="ko-KR" altLang="en-US" sz="2000" b="1" dirty="0" smtClean="0"/>
            <a:t>지방의 국립경찰은 내무부장관이 임명하는 도지사를 통하여 관리</a:t>
          </a:r>
          <a:endParaRPr lang="en-US" altLang="ko-KR" sz="2000" b="1" dirty="0" smtClean="0"/>
        </a:p>
      </dgm:t>
    </dgm:pt>
    <dgm:pt modelId="{BA902C8D-86E9-47E5-B8FF-E045E1398958}" type="parTrans" cxnId="{EBA35172-0F09-4F77-88A5-C6654AF601F2}">
      <dgm:prSet/>
      <dgm:spPr/>
      <dgm:t>
        <a:bodyPr/>
        <a:lstStyle/>
        <a:p>
          <a:pPr latinLnBrk="1"/>
          <a:endParaRPr lang="ko-KR" altLang="en-US"/>
        </a:p>
      </dgm:t>
    </dgm:pt>
    <dgm:pt modelId="{1582C958-7B01-461C-B3A4-3AC291DE854B}" type="sibTrans" cxnId="{EBA35172-0F09-4F77-88A5-C6654AF601F2}">
      <dgm:prSet/>
      <dgm:spPr/>
      <dgm:t>
        <a:bodyPr/>
        <a:lstStyle/>
        <a:p>
          <a:pPr latinLnBrk="1"/>
          <a:endParaRPr lang="ko-KR" altLang="en-US"/>
        </a:p>
      </dgm:t>
    </dgm:pt>
    <dgm:pt modelId="{8A4355A5-8664-4796-A526-0D4B2A5A1958}">
      <dgm:prSet phldrT="[텍스트]" custT="1"/>
      <dgm:spPr/>
      <dgm:t>
        <a:bodyPr/>
        <a:lstStyle/>
        <a:p>
          <a:pPr latinLnBrk="1"/>
          <a:r>
            <a:rPr lang="ko-KR" altLang="en-US" sz="1500" dirty="0" smtClean="0"/>
            <a:t>◆</a:t>
          </a:r>
          <a:r>
            <a:rPr lang="ko-KR" altLang="en-US" sz="2000" dirty="0" smtClean="0"/>
            <a:t> </a:t>
          </a:r>
          <a:r>
            <a:rPr lang="ko-KR" altLang="en-US" sz="2000" b="1" dirty="0" smtClean="0"/>
            <a:t>국립경찰청장은 민간인 신분으로서 국무회의에서 임명</a:t>
          </a:r>
          <a:endParaRPr lang="en-US" altLang="ko-KR" sz="2000" b="1" dirty="0" smtClean="0"/>
        </a:p>
      </dgm:t>
    </dgm:pt>
    <dgm:pt modelId="{8151AFC2-C1E9-44D6-90C5-EA75283AFB67}" type="parTrans" cxnId="{26D53704-F751-4827-BF75-EC00F5132E0C}">
      <dgm:prSet/>
      <dgm:spPr/>
      <dgm:t>
        <a:bodyPr/>
        <a:lstStyle/>
        <a:p>
          <a:pPr latinLnBrk="1"/>
          <a:endParaRPr lang="ko-KR" altLang="en-US"/>
        </a:p>
      </dgm:t>
    </dgm:pt>
    <dgm:pt modelId="{F07278F8-CABF-47D8-8D97-099C6BC73AEF}" type="sibTrans" cxnId="{26D53704-F751-4827-BF75-EC00F5132E0C}">
      <dgm:prSet/>
      <dgm:spPr/>
      <dgm:t>
        <a:bodyPr/>
        <a:lstStyle/>
        <a:p>
          <a:pPr latinLnBrk="1"/>
          <a:endParaRPr lang="ko-KR" altLang="en-US"/>
        </a:p>
      </dgm:t>
    </dgm:pt>
    <dgm:pt modelId="{7DD3EFBC-A4A6-40E6-A79A-EBCC86E5BE1F}">
      <dgm:prSet phldrT="[텍스트]" custT="1"/>
      <dgm:spPr/>
      <dgm:t>
        <a:bodyPr/>
        <a:lstStyle/>
        <a:p>
          <a:pPr latinLnBrk="1"/>
          <a:r>
            <a:rPr lang="ko-KR" altLang="en-US" sz="1500" dirty="0" smtClean="0"/>
            <a:t>◆</a:t>
          </a:r>
          <a:r>
            <a:rPr lang="ko-KR" altLang="en-US" sz="1900" dirty="0" smtClean="0"/>
            <a:t> </a:t>
          </a:r>
          <a:r>
            <a:rPr lang="ko-KR" altLang="en-US" sz="1900" b="1" dirty="0" smtClean="0"/>
            <a:t>정복경찰관</a:t>
          </a:r>
          <a:r>
            <a:rPr lang="en-US" altLang="ko-KR" sz="1900" b="1" dirty="0" smtClean="0"/>
            <a:t>, </a:t>
          </a:r>
          <a:r>
            <a:rPr lang="ko-KR" altLang="en-US" sz="1900" b="1" dirty="0" smtClean="0"/>
            <a:t>사복경찰관</a:t>
          </a:r>
          <a:r>
            <a:rPr lang="en-US" altLang="ko-KR" sz="1900" b="1" dirty="0" smtClean="0"/>
            <a:t>, </a:t>
          </a:r>
          <a:r>
            <a:rPr lang="ko-KR" altLang="en-US" sz="1900" b="1" dirty="0" smtClean="0"/>
            <a:t>일반직원으로 구성되며 이들 모두 내무부 소속의 국가공무원이다</a:t>
          </a:r>
          <a:endParaRPr lang="en-US" altLang="ko-KR" sz="1900" b="1" dirty="0" smtClean="0"/>
        </a:p>
      </dgm:t>
    </dgm:pt>
    <dgm:pt modelId="{CCF6D046-B412-4C2E-85A7-83F1BCF6BB9D}" type="parTrans" cxnId="{1C95AE1A-4C25-49A4-9C48-3F5C15AE4B8E}">
      <dgm:prSet/>
      <dgm:spPr/>
      <dgm:t>
        <a:bodyPr/>
        <a:lstStyle/>
        <a:p>
          <a:pPr latinLnBrk="1"/>
          <a:endParaRPr lang="ko-KR" altLang="en-US"/>
        </a:p>
      </dgm:t>
    </dgm:pt>
    <dgm:pt modelId="{F34ADD83-A7DB-4F59-8AE6-354276398382}" type="sibTrans" cxnId="{1C95AE1A-4C25-49A4-9C48-3F5C15AE4B8E}">
      <dgm:prSet/>
      <dgm:spPr/>
      <dgm:t>
        <a:bodyPr/>
        <a:lstStyle/>
        <a:p>
          <a:pPr latinLnBrk="1"/>
          <a:endParaRPr lang="ko-KR" altLang="en-US"/>
        </a:p>
      </dgm:t>
    </dgm:pt>
    <dgm:pt modelId="{12AB9800-FD0E-4100-88D6-7081A187A917}">
      <dgm:prSet phldrT="[텍스트]" custT="1"/>
      <dgm:spPr/>
      <dgm:t>
        <a:bodyPr/>
        <a:lstStyle/>
        <a:p>
          <a:pPr latinLnBrk="1"/>
          <a:r>
            <a:rPr lang="ko-KR" altLang="en-US" sz="1500" dirty="0" smtClean="0"/>
            <a:t>◆</a:t>
          </a:r>
          <a:r>
            <a:rPr lang="ko-KR" altLang="en-US" sz="1800" dirty="0" smtClean="0"/>
            <a:t> </a:t>
          </a:r>
          <a:r>
            <a:rPr lang="ko-KR" altLang="en-US" sz="1800" b="1" dirty="0" smtClean="0"/>
            <a:t>국가 소속 경찰관은 정복경찰</a:t>
          </a:r>
          <a:r>
            <a:rPr lang="en-US" altLang="ko-KR" sz="1800" b="1" dirty="0" smtClean="0"/>
            <a:t>(</a:t>
          </a:r>
          <a:r>
            <a:rPr lang="ko-KR" altLang="en-US" sz="1800" b="1" dirty="0" smtClean="0"/>
            <a:t>행정경찰</a:t>
          </a:r>
          <a:r>
            <a:rPr lang="en-US" altLang="ko-KR" sz="1800" b="1" dirty="0" smtClean="0"/>
            <a:t>)</a:t>
          </a:r>
          <a:r>
            <a:rPr lang="ko-KR" altLang="en-US" sz="1800" b="1" dirty="0" smtClean="0"/>
            <a:t>과 사복경찰</a:t>
          </a:r>
          <a:r>
            <a:rPr lang="en-US" altLang="ko-KR" sz="1800" b="1" dirty="0" smtClean="0"/>
            <a:t>(</a:t>
          </a:r>
          <a:r>
            <a:rPr lang="ko-KR" altLang="en-US" sz="1800" b="1" dirty="0" smtClean="0"/>
            <a:t>사법경찰</a:t>
          </a:r>
          <a:r>
            <a:rPr lang="en-US" altLang="ko-KR" sz="1800" b="1" dirty="0" smtClean="0"/>
            <a:t>)</a:t>
          </a:r>
          <a:r>
            <a:rPr lang="ko-KR" altLang="en-US" sz="1800" b="1" dirty="0" smtClean="0"/>
            <a:t>의 어느 하나에 속하며</a:t>
          </a:r>
          <a:r>
            <a:rPr lang="en-US" altLang="ko-KR" sz="1800" b="1" dirty="0" smtClean="0"/>
            <a:t>, </a:t>
          </a:r>
          <a:r>
            <a:rPr lang="ko-KR" altLang="en-US" sz="1800" b="1" dirty="0" smtClean="0"/>
            <a:t>정복경찰은 범죄예방</a:t>
          </a:r>
          <a:r>
            <a:rPr lang="en-US" altLang="ko-KR" sz="1800" b="1" dirty="0" smtClean="0"/>
            <a:t>·</a:t>
          </a:r>
          <a:r>
            <a:rPr lang="ko-KR" altLang="en-US" sz="1800" b="1" dirty="0" smtClean="0"/>
            <a:t>교통</a:t>
          </a:r>
          <a:r>
            <a:rPr lang="en-US" altLang="ko-KR" sz="1800" b="1" dirty="0" smtClean="0"/>
            <a:t>·</a:t>
          </a:r>
          <a:r>
            <a:rPr lang="ko-KR" altLang="en-US" sz="1800" b="1" dirty="0" smtClean="0"/>
            <a:t>경비</a:t>
          </a:r>
          <a:r>
            <a:rPr lang="en-US" altLang="ko-KR" sz="1800" b="1" dirty="0" smtClean="0"/>
            <a:t>· </a:t>
          </a:r>
          <a:r>
            <a:rPr lang="ko-KR" altLang="en-US" sz="1800" b="1" dirty="0" smtClean="0"/>
            <a:t>등의 업무를 담당</a:t>
          </a:r>
          <a:r>
            <a:rPr lang="en-US" altLang="ko-KR" sz="1800" b="1" dirty="0" smtClean="0"/>
            <a:t>, </a:t>
          </a:r>
          <a:r>
            <a:rPr lang="ko-KR" altLang="en-US" sz="1800" b="1" dirty="0" smtClean="0"/>
            <a:t>사복경찰은 수사</a:t>
          </a:r>
          <a:r>
            <a:rPr lang="en-US" altLang="ko-KR" sz="1800" b="1" dirty="0" smtClean="0"/>
            <a:t>·</a:t>
          </a:r>
          <a:r>
            <a:rPr lang="ko-KR" altLang="en-US" sz="1800" b="1" dirty="0" smtClean="0"/>
            <a:t>형사업무를 담당</a:t>
          </a:r>
          <a:endParaRPr lang="en-US" altLang="ko-KR" sz="1800" b="1" dirty="0" smtClean="0"/>
        </a:p>
      </dgm:t>
    </dgm:pt>
    <dgm:pt modelId="{2E0ACA15-9A6B-4D97-A026-ED5415DB1222}" type="parTrans" cxnId="{4E392772-77A3-4736-AB98-79B5AEA2E52E}">
      <dgm:prSet/>
      <dgm:spPr/>
      <dgm:t>
        <a:bodyPr/>
        <a:lstStyle/>
        <a:p>
          <a:pPr latinLnBrk="1"/>
          <a:endParaRPr lang="ko-KR" altLang="en-US"/>
        </a:p>
      </dgm:t>
    </dgm:pt>
    <dgm:pt modelId="{420191A0-20C4-4406-A709-FFD6078114BD}" type="sibTrans" cxnId="{4E392772-77A3-4736-AB98-79B5AEA2E52E}">
      <dgm:prSet/>
      <dgm:spPr/>
      <dgm:t>
        <a:bodyPr/>
        <a:lstStyle/>
        <a:p>
          <a:pPr latinLnBrk="1"/>
          <a:endParaRPr lang="ko-KR" altLang="en-US"/>
        </a:p>
      </dgm:t>
    </dgm:pt>
    <dgm:pt modelId="{244EFAAE-B569-41AB-8342-961928A3E3F6}" type="pres">
      <dgm:prSet presAssocID="{5EA091D3-584B-4C9A-A478-66A2D4D8A3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4B47CE0-9397-4F73-9CE3-7DA2A3333A7C}" type="pres">
      <dgm:prSet presAssocID="{9D825AB1-2A96-43AB-AAF1-81919BC80748}" presName="parentText" presStyleLbl="node1" presStyleIdx="0" presStyleCnt="6" custLinFactNeighborY="-2194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FCB8DA9-9CD4-4680-80B3-308FD2A082FB}" type="pres">
      <dgm:prSet presAssocID="{ECA31742-C48B-4425-ADEF-9E505E5AE186}" presName="spacer" presStyleCnt="0"/>
      <dgm:spPr/>
    </dgm:pt>
    <dgm:pt modelId="{6BF0EE4B-9A4D-4DA5-A83F-61A51B1DBDDB}" type="pres">
      <dgm:prSet presAssocID="{C19194ED-448B-40B6-98CF-6E69FD827FD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893955B-F482-4D06-9B99-3CAF9273588C}" type="pres">
      <dgm:prSet presAssocID="{E6EBAA20-93B2-48AF-9E03-A1DA06FA5505}" presName="spacer" presStyleCnt="0"/>
      <dgm:spPr/>
    </dgm:pt>
    <dgm:pt modelId="{53725A3E-46A8-46F6-BBC7-8FBA6C5F8FDE}" type="pres">
      <dgm:prSet presAssocID="{EB918C4C-66A9-4C4E-AC09-EC92461A38A5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86F9142-DCB5-4C76-BEA8-1132A2A90639}" type="pres">
      <dgm:prSet presAssocID="{1582C958-7B01-461C-B3A4-3AC291DE854B}" presName="spacer" presStyleCnt="0"/>
      <dgm:spPr/>
    </dgm:pt>
    <dgm:pt modelId="{CF74CEED-80EF-4D1C-9EAA-904627A1D6C7}" type="pres">
      <dgm:prSet presAssocID="{8A4355A5-8664-4796-A526-0D4B2A5A195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F55E276-BDA8-47D7-9F25-08E10459FD44}" type="pres">
      <dgm:prSet presAssocID="{F07278F8-CABF-47D8-8D97-099C6BC73AEF}" presName="spacer" presStyleCnt="0"/>
      <dgm:spPr/>
    </dgm:pt>
    <dgm:pt modelId="{72027A3B-6AF3-429E-8156-640F8B6F08EA}" type="pres">
      <dgm:prSet presAssocID="{7DD3EFBC-A4A6-40E6-A79A-EBCC86E5BE1F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132DC34-D7AC-4F0E-9BE8-0B1098F4E778}" type="pres">
      <dgm:prSet presAssocID="{F34ADD83-A7DB-4F59-8AE6-354276398382}" presName="spacer" presStyleCnt="0"/>
      <dgm:spPr/>
    </dgm:pt>
    <dgm:pt modelId="{02F7716D-74A0-4946-AAE3-58949BFA45F5}" type="pres">
      <dgm:prSet presAssocID="{12AB9800-FD0E-4100-88D6-7081A187A91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1C95AE1A-4C25-49A4-9C48-3F5C15AE4B8E}" srcId="{5EA091D3-584B-4C9A-A478-66A2D4D8A396}" destId="{7DD3EFBC-A4A6-40E6-A79A-EBCC86E5BE1F}" srcOrd="4" destOrd="0" parTransId="{CCF6D046-B412-4C2E-85A7-83F1BCF6BB9D}" sibTransId="{F34ADD83-A7DB-4F59-8AE6-354276398382}"/>
    <dgm:cxn modelId="{5FE33290-7720-4536-B933-A92ACD71FB6A}" type="presOf" srcId="{5EA091D3-584B-4C9A-A478-66A2D4D8A396}" destId="{244EFAAE-B569-41AB-8342-961928A3E3F6}" srcOrd="0" destOrd="0" presId="urn:microsoft.com/office/officeart/2005/8/layout/vList2"/>
    <dgm:cxn modelId="{EBA35172-0F09-4F77-88A5-C6654AF601F2}" srcId="{5EA091D3-584B-4C9A-A478-66A2D4D8A396}" destId="{EB918C4C-66A9-4C4E-AC09-EC92461A38A5}" srcOrd="2" destOrd="0" parTransId="{BA902C8D-86E9-47E5-B8FF-E045E1398958}" sibTransId="{1582C958-7B01-461C-B3A4-3AC291DE854B}"/>
    <dgm:cxn modelId="{ED70F5A6-0DCA-49A1-A2A8-C184A8D63D34}" type="presOf" srcId="{C19194ED-448B-40B6-98CF-6E69FD827FDB}" destId="{6BF0EE4B-9A4D-4DA5-A83F-61A51B1DBDDB}" srcOrd="0" destOrd="0" presId="urn:microsoft.com/office/officeart/2005/8/layout/vList2"/>
    <dgm:cxn modelId="{26D53704-F751-4827-BF75-EC00F5132E0C}" srcId="{5EA091D3-584B-4C9A-A478-66A2D4D8A396}" destId="{8A4355A5-8664-4796-A526-0D4B2A5A1958}" srcOrd="3" destOrd="0" parTransId="{8151AFC2-C1E9-44D6-90C5-EA75283AFB67}" sibTransId="{F07278F8-CABF-47D8-8D97-099C6BC73AEF}"/>
    <dgm:cxn modelId="{C0763CFE-7C63-4BBE-BA01-C9334C13190F}" srcId="{5EA091D3-584B-4C9A-A478-66A2D4D8A396}" destId="{9D825AB1-2A96-43AB-AAF1-81919BC80748}" srcOrd="0" destOrd="0" parTransId="{CFCA08B6-548B-4B62-A359-088386F5A6B8}" sibTransId="{ECA31742-C48B-4425-ADEF-9E505E5AE186}"/>
    <dgm:cxn modelId="{2138FCFE-7B92-4E44-917E-8974DA3CD94A}" type="presOf" srcId="{8A4355A5-8664-4796-A526-0D4B2A5A1958}" destId="{CF74CEED-80EF-4D1C-9EAA-904627A1D6C7}" srcOrd="0" destOrd="0" presId="urn:microsoft.com/office/officeart/2005/8/layout/vList2"/>
    <dgm:cxn modelId="{E3AE1285-6B71-43E1-9E03-7429F99E9D3C}" type="presOf" srcId="{12AB9800-FD0E-4100-88D6-7081A187A917}" destId="{02F7716D-74A0-4946-AAE3-58949BFA45F5}" srcOrd="0" destOrd="0" presId="urn:microsoft.com/office/officeart/2005/8/layout/vList2"/>
    <dgm:cxn modelId="{91E9B584-7EF1-484F-8C49-B430E418C623}" srcId="{5EA091D3-584B-4C9A-A478-66A2D4D8A396}" destId="{C19194ED-448B-40B6-98CF-6E69FD827FDB}" srcOrd="1" destOrd="0" parTransId="{530F5649-4F57-430F-8C1F-B71C4D5255AE}" sibTransId="{E6EBAA20-93B2-48AF-9E03-A1DA06FA5505}"/>
    <dgm:cxn modelId="{6BF704E8-6834-4503-8935-94366C730690}" type="presOf" srcId="{9D825AB1-2A96-43AB-AAF1-81919BC80748}" destId="{54B47CE0-9397-4F73-9CE3-7DA2A3333A7C}" srcOrd="0" destOrd="0" presId="urn:microsoft.com/office/officeart/2005/8/layout/vList2"/>
    <dgm:cxn modelId="{39D73138-3DB2-466E-85FF-603CF29D602F}" type="presOf" srcId="{EB918C4C-66A9-4C4E-AC09-EC92461A38A5}" destId="{53725A3E-46A8-46F6-BBC7-8FBA6C5F8FDE}" srcOrd="0" destOrd="0" presId="urn:microsoft.com/office/officeart/2005/8/layout/vList2"/>
    <dgm:cxn modelId="{4E392772-77A3-4736-AB98-79B5AEA2E52E}" srcId="{5EA091D3-584B-4C9A-A478-66A2D4D8A396}" destId="{12AB9800-FD0E-4100-88D6-7081A187A917}" srcOrd="5" destOrd="0" parTransId="{2E0ACA15-9A6B-4D97-A026-ED5415DB1222}" sibTransId="{420191A0-20C4-4406-A709-FFD6078114BD}"/>
    <dgm:cxn modelId="{A32076DF-CD71-492A-B560-B39714E8BE89}" type="presOf" srcId="{7DD3EFBC-A4A6-40E6-A79A-EBCC86E5BE1F}" destId="{72027A3B-6AF3-429E-8156-640F8B6F08EA}" srcOrd="0" destOrd="0" presId="urn:microsoft.com/office/officeart/2005/8/layout/vList2"/>
    <dgm:cxn modelId="{5AEFA7EC-9581-4D20-A7C6-61C8AF05A178}" type="presParOf" srcId="{244EFAAE-B569-41AB-8342-961928A3E3F6}" destId="{54B47CE0-9397-4F73-9CE3-7DA2A3333A7C}" srcOrd="0" destOrd="0" presId="urn:microsoft.com/office/officeart/2005/8/layout/vList2"/>
    <dgm:cxn modelId="{F004FD15-49FF-43AA-8C39-1A5ED4A12077}" type="presParOf" srcId="{244EFAAE-B569-41AB-8342-961928A3E3F6}" destId="{3FCB8DA9-9CD4-4680-80B3-308FD2A082FB}" srcOrd="1" destOrd="0" presId="urn:microsoft.com/office/officeart/2005/8/layout/vList2"/>
    <dgm:cxn modelId="{64CF999F-82AA-4820-A545-3DB4D3E916EF}" type="presParOf" srcId="{244EFAAE-B569-41AB-8342-961928A3E3F6}" destId="{6BF0EE4B-9A4D-4DA5-A83F-61A51B1DBDDB}" srcOrd="2" destOrd="0" presId="urn:microsoft.com/office/officeart/2005/8/layout/vList2"/>
    <dgm:cxn modelId="{25707152-D770-430E-B975-1B48EFB3A705}" type="presParOf" srcId="{244EFAAE-B569-41AB-8342-961928A3E3F6}" destId="{0893955B-F482-4D06-9B99-3CAF9273588C}" srcOrd="3" destOrd="0" presId="urn:microsoft.com/office/officeart/2005/8/layout/vList2"/>
    <dgm:cxn modelId="{36AFB600-CEC7-4637-B612-7EC3C6948176}" type="presParOf" srcId="{244EFAAE-B569-41AB-8342-961928A3E3F6}" destId="{53725A3E-46A8-46F6-BBC7-8FBA6C5F8FDE}" srcOrd="4" destOrd="0" presId="urn:microsoft.com/office/officeart/2005/8/layout/vList2"/>
    <dgm:cxn modelId="{3C5E0419-6DFA-4A4B-B665-D13C91CCCBF1}" type="presParOf" srcId="{244EFAAE-B569-41AB-8342-961928A3E3F6}" destId="{086F9142-DCB5-4C76-BEA8-1132A2A90639}" srcOrd="5" destOrd="0" presId="urn:microsoft.com/office/officeart/2005/8/layout/vList2"/>
    <dgm:cxn modelId="{B1DEED99-C823-45D0-B037-374D80D72868}" type="presParOf" srcId="{244EFAAE-B569-41AB-8342-961928A3E3F6}" destId="{CF74CEED-80EF-4D1C-9EAA-904627A1D6C7}" srcOrd="6" destOrd="0" presId="urn:microsoft.com/office/officeart/2005/8/layout/vList2"/>
    <dgm:cxn modelId="{EF33F64B-6158-4C4A-9574-99B48DE006AD}" type="presParOf" srcId="{244EFAAE-B569-41AB-8342-961928A3E3F6}" destId="{AF55E276-BDA8-47D7-9F25-08E10459FD44}" srcOrd="7" destOrd="0" presId="urn:microsoft.com/office/officeart/2005/8/layout/vList2"/>
    <dgm:cxn modelId="{EC5583D1-7EC5-49C1-93CF-C24AD68AE57E}" type="presParOf" srcId="{244EFAAE-B569-41AB-8342-961928A3E3F6}" destId="{72027A3B-6AF3-429E-8156-640F8B6F08EA}" srcOrd="8" destOrd="0" presId="urn:microsoft.com/office/officeart/2005/8/layout/vList2"/>
    <dgm:cxn modelId="{58218C42-0634-47F9-8410-8EF411104025}" type="presParOf" srcId="{244EFAAE-B569-41AB-8342-961928A3E3F6}" destId="{A132DC34-D7AC-4F0E-9BE8-0B1098F4E778}" srcOrd="9" destOrd="0" presId="urn:microsoft.com/office/officeart/2005/8/layout/vList2"/>
    <dgm:cxn modelId="{F0B7B107-C694-4479-945B-0306159F963F}" type="presParOf" srcId="{244EFAAE-B569-41AB-8342-961928A3E3F6}" destId="{02F7716D-74A0-4946-AAE3-58949BFA45F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8C63CD3-C8F5-4469-A1C1-9EE5359EA75F}" type="doc">
      <dgm:prSet loTypeId="urn:microsoft.com/office/officeart/2005/8/layout/orgChart1" loCatId="hierarchy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pPr latinLnBrk="1"/>
          <a:endParaRPr lang="ko-KR" altLang="en-US"/>
        </a:p>
      </dgm:t>
    </dgm:pt>
    <dgm:pt modelId="{2D9CF87E-4EBB-472F-A92A-1D72BEF10DA9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내무부장관</a:t>
          </a:r>
          <a:endParaRPr lang="ko-KR" altLang="en-US" sz="2000" dirty="0"/>
        </a:p>
      </dgm:t>
    </dgm:pt>
    <dgm:pt modelId="{7161F058-DB22-40EB-98B9-4477E74B1ABC}" type="parTrans" cxnId="{0B1E759A-7B73-435A-919B-3D227041FE90}">
      <dgm:prSet/>
      <dgm:spPr/>
      <dgm:t>
        <a:bodyPr/>
        <a:lstStyle/>
        <a:p>
          <a:pPr latinLnBrk="1"/>
          <a:endParaRPr lang="ko-KR" altLang="en-US"/>
        </a:p>
      </dgm:t>
    </dgm:pt>
    <dgm:pt modelId="{E2D04E23-336A-49B1-870D-4CA6F8166E59}" type="sibTrans" cxnId="{0B1E759A-7B73-435A-919B-3D227041FE90}">
      <dgm:prSet/>
      <dgm:spPr/>
      <dgm:t>
        <a:bodyPr/>
        <a:lstStyle/>
        <a:p>
          <a:pPr latinLnBrk="1"/>
          <a:endParaRPr lang="ko-KR" altLang="en-US"/>
        </a:p>
      </dgm:t>
    </dgm:pt>
    <dgm:pt modelId="{E27A75B9-A04F-421D-AE15-E752F9DAFFCD}" type="asst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경찰청장</a:t>
          </a:r>
          <a:endParaRPr lang="ko-KR" altLang="en-US" sz="2000" dirty="0"/>
        </a:p>
      </dgm:t>
    </dgm:pt>
    <dgm:pt modelId="{FD67D5EA-E0E7-4954-99FC-ED1C8917E531}" type="parTrans" cxnId="{5CCFE97D-7723-4D76-AB6B-EE579E012A63}">
      <dgm:prSet/>
      <dgm:spPr/>
      <dgm:t>
        <a:bodyPr/>
        <a:lstStyle/>
        <a:p>
          <a:pPr latinLnBrk="1"/>
          <a:endParaRPr lang="ko-KR" altLang="en-US"/>
        </a:p>
      </dgm:t>
    </dgm:pt>
    <dgm:pt modelId="{FF7852CB-F40F-4AC0-A3FE-18E99B492C3A}" type="sibTrans" cxnId="{5CCFE97D-7723-4D76-AB6B-EE579E012A63}">
      <dgm:prSet/>
      <dgm:spPr/>
      <dgm:t>
        <a:bodyPr/>
        <a:lstStyle/>
        <a:p>
          <a:pPr latinLnBrk="1"/>
          <a:endParaRPr lang="ko-KR" altLang="en-US"/>
        </a:p>
      </dgm:t>
    </dgm:pt>
    <dgm:pt modelId="{F05C1896-AA3C-4CCD-858D-F691CC0714D8}">
      <dgm:prSet phldrT="[텍스트]" custT="1"/>
      <dgm:spPr/>
      <dgm:t>
        <a:bodyPr vert="eaVert"/>
        <a:lstStyle/>
        <a:p>
          <a:pPr latinLnBrk="1"/>
          <a:r>
            <a:rPr lang="ko-KR" altLang="en-US" sz="2000" dirty="0" err="1" smtClean="0"/>
            <a:t>경무국</a:t>
          </a:r>
          <a:endParaRPr lang="en-US" altLang="ko-KR" sz="2000" dirty="0" smtClean="0"/>
        </a:p>
      </dgm:t>
    </dgm:pt>
    <dgm:pt modelId="{F6C8813A-BBEC-441E-AABA-F962EEAA7706}" type="parTrans" cxnId="{B414B152-EBE3-4DBB-A39F-60E0F587BE67}">
      <dgm:prSet/>
      <dgm:spPr/>
      <dgm:t>
        <a:bodyPr/>
        <a:lstStyle/>
        <a:p>
          <a:pPr latinLnBrk="1"/>
          <a:endParaRPr lang="ko-KR" altLang="en-US"/>
        </a:p>
      </dgm:t>
    </dgm:pt>
    <dgm:pt modelId="{BABE1E64-6E31-4FE1-B943-EED14DB47FDB}" type="sibTrans" cxnId="{B414B152-EBE3-4DBB-A39F-60E0F587BE67}">
      <dgm:prSet/>
      <dgm:spPr/>
      <dgm:t>
        <a:bodyPr/>
        <a:lstStyle/>
        <a:p>
          <a:pPr latinLnBrk="1"/>
          <a:endParaRPr lang="ko-KR" altLang="en-US"/>
        </a:p>
      </dgm:t>
    </dgm:pt>
    <dgm:pt modelId="{28D89FF0-3719-482B-B3A8-1D5E871717A5}" type="asst">
      <dgm:prSet phldrT="[텍스트]" custT="1"/>
      <dgm:spPr/>
      <dgm:t>
        <a:bodyPr/>
        <a:lstStyle/>
        <a:p>
          <a:pPr latinLnBrk="1"/>
          <a:r>
            <a:rPr lang="ko-KR" altLang="en-US" sz="2000" dirty="0" err="1" smtClean="0"/>
            <a:t>대테러부대</a:t>
          </a:r>
          <a:endParaRPr lang="ko-KR" altLang="en-US" sz="2000" dirty="0"/>
        </a:p>
      </dgm:t>
    </dgm:pt>
    <dgm:pt modelId="{82112297-FF53-4DA0-B899-B76E9602B6C6}" type="parTrans" cxnId="{0696362E-13B9-429E-BA90-9D6DEC92A6D9}">
      <dgm:prSet/>
      <dgm:spPr/>
      <dgm:t>
        <a:bodyPr/>
        <a:lstStyle/>
        <a:p>
          <a:pPr latinLnBrk="1"/>
          <a:endParaRPr lang="ko-KR" altLang="en-US"/>
        </a:p>
      </dgm:t>
    </dgm:pt>
    <dgm:pt modelId="{AB621117-5CBD-4E40-B278-49683848E28F}" type="sibTrans" cxnId="{0696362E-13B9-429E-BA90-9D6DEC92A6D9}">
      <dgm:prSet/>
      <dgm:spPr/>
      <dgm:t>
        <a:bodyPr/>
        <a:lstStyle/>
        <a:p>
          <a:pPr latinLnBrk="1"/>
          <a:endParaRPr lang="ko-KR" altLang="en-US"/>
        </a:p>
      </dgm:t>
    </dgm:pt>
    <dgm:pt modelId="{188860C8-006F-4D68-9F0D-3D6569D862BC}" type="asst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피해자보호실</a:t>
          </a:r>
          <a:endParaRPr lang="ko-KR" altLang="en-US" sz="2000" dirty="0"/>
        </a:p>
      </dgm:t>
    </dgm:pt>
    <dgm:pt modelId="{250F2B6B-17D4-4395-A629-18914727C461}" type="parTrans" cxnId="{C0F1B02B-46D6-4D91-8FB9-7D0EC12BD72E}">
      <dgm:prSet/>
      <dgm:spPr/>
      <dgm:t>
        <a:bodyPr/>
        <a:lstStyle/>
        <a:p>
          <a:pPr latinLnBrk="1"/>
          <a:endParaRPr lang="ko-KR" altLang="en-US"/>
        </a:p>
      </dgm:t>
    </dgm:pt>
    <dgm:pt modelId="{7C4BF33A-50D7-4A0F-BACD-5F620775AC37}" type="sibTrans" cxnId="{C0F1B02B-46D6-4D91-8FB9-7D0EC12BD72E}">
      <dgm:prSet/>
      <dgm:spPr/>
      <dgm:t>
        <a:bodyPr/>
        <a:lstStyle/>
        <a:p>
          <a:pPr latinLnBrk="1"/>
          <a:endParaRPr lang="ko-KR" altLang="en-US"/>
        </a:p>
      </dgm:t>
    </dgm:pt>
    <dgm:pt modelId="{47469A51-861C-442C-832E-1DB029FFD3F4}" type="asst">
      <dgm:prSet phldrT="[텍스트]" custT="1"/>
      <dgm:spPr/>
      <dgm:t>
        <a:bodyPr/>
        <a:lstStyle/>
        <a:p>
          <a:pPr latinLnBrk="1"/>
          <a:r>
            <a:rPr lang="ko-KR" altLang="en-US" sz="2000" dirty="0" err="1" smtClean="0"/>
            <a:t>대테러정보실</a:t>
          </a:r>
          <a:endParaRPr lang="ko-KR" altLang="en-US" sz="2000" dirty="0"/>
        </a:p>
      </dgm:t>
    </dgm:pt>
    <dgm:pt modelId="{4566F3C6-AACE-4122-BD11-720344519356}" type="parTrans" cxnId="{97565E89-9032-488A-905C-6472947CDD6F}">
      <dgm:prSet/>
      <dgm:spPr/>
      <dgm:t>
        <a:bodyPr/>
        <a:lstStyle/>
        <a:p>
          <a:pPr latinLnBrk="1"/>
          <a:endParaRPr lang="ko-KR" altLang="en-US"/>
        </a:p>
      </dgm:t>
    </dgm:pt>
    <dgm:pt modelId="{F6FBA4CE-6744-4EB3-AC9A-3A478507F4B7}" type="sibTrans" cxnId="{97565E89-9032-488A-905C-6472947CDD6F}">
      <dgm:prSet/>
      <dgm:spPr/>
      <dgm:t>
        <a:bodyPr/>
        <a:lstStyle/>
        <a:p>
          <a:pPr latinLnBrk="1"/>
          <a:endParaRPr lang="ko-KR" altLang="en-US"/>
        </a:p>
      </dgm:t>
    </dgm:pt>
    <dgm:pt modelId="{96F01821-5969-4E68-8E5A-0C4B8A3195A9}" type="asst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내무부경비실</a:t>
          </a:r>
          <a:endParaRPr lang="ko-KR" altLang="en-US" sz="2000" dirty="0"/>
        </a:p>
      </dgm:t>
    </dgm:pt>
    <dgm:pt modelId="{D004AD28-A282-45F9-820C-F4CDF539E239}" type="parTrans" cxnId="{5A7C4B9A-ABFF-4ED0-8068-9E36599A45E5}">
      <dgm:prSet/>
      <dgm:spPr/>
      <dgm:t>
        <a:bodyPr/>
        <a:lstStyle/>
        <a:p>
          <a:pPr latinLnBrk="1"/>
          <a:endParaRPr lang="ko-KR" altLang="en-US"/>
        </a:p>
      </dgm:t>
    </dgm:pt>
    <dgm:pt modelId="{4544C1E7-334D-4F13-806F-6F104B9C3DB1}" type="sibTrans" cxnId="{5A7C4B9A-ABFF-4ED0-8068-9E36599A45E5}">
      <dgm:prSet/>
      <dgm:spPr/>
      <dgm:t>
        <a:bodyPr/>
        <a:lstStyle/>
        <a:p>
          <a:pPr latinLnBrk="1"/>
          <a:endParaRPr lang="ko-KR" altLang="en-US"/>
        </a:p>
      </dgm:t>
    </dgm:pt>
    <dgm:pt modelId="{5C1C8B81-C53D-42E6-86A2-C25398F87C5F}" type="asst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마약과</a:t>
          </a:r>
          <a:endParaRPr lang="ko-KR" altLang="en-US" sz="2000" dirty="0"/>
        </a:p>
      </dgm:t>
    </dgm:pt>
    <dgm:pt modelId="{D3BC1682-21AE-47F3-9D32-5FD15E86EF33}" type="parTrans" cxnId="{4F002E01-5399-44A2-A8C0-D9C4C386B51D}">
      <dgm:prSet/>
      <dgm:spPr/>
      <dgm:t>
        <a:bodyPr/>
        <a:lstStyle/>
        <a:p>
          <a:pPr latinLnBrk="1"/>
          <a:endParaRPr lang="ko-KR" altLang="en-US"/>
        </a:p>
      </dgm:t>
    </dgm:pt>
    <dgm:pt modelId="{D62902BC-6792-431E-9DB6-AD5B6434D0F7}" type="sibTrans" cxnId="{4F002E01-5399-44A2-A8C0-D9C4C386B51D}">
      <dgm:prSet/>
      <dgm:spPr/>
      <dgm:t>
        <a:bodyPr/>
        <a:lstStyle/>
        <a:p>
          <a:pPr latinLnBrk="1"/>
          <a:endParaRPr lang="ko-KR" altLang="en-US"/>
        </a:p>
      </dgm:t>
    </dgm:pt>
    <dgm:pt modelId="{DAD587AB-8273-4137-9A74-CF4BBC06A5C3}" type="asst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차량관리실</a:t>
          </a:r>
          <a:endParaRPr lang="ko-KR" altLang="en-US" sz="2000" dirty="0"/>
        </a:p>
      </dgm:t>
    </dgm:pt>
    <dgm:pt modelId="{54B3955E-1853-41DC-ACF5-03B40563FCC4}" type="parTrans" cxnId="{B40FBE23-6A9D-4B5D-83EB-7B548A5988DB}">
      <dgm:prSet/>
      <dgm:spPr/>
      <dgm:t>
        <a:bodyPr/>
        <a:lstStyle/>
        <a:p>
          <a:pPr latinLnBrk="1"/>
          <a:endParaRPr lang="ko-KR" altLang="en-US"/>
        </a:p>
      </dgm:t>
    </dgm:pt>
    <dgm:pt modelId="{2FF0F1BE-D9C6-41DD-8D6F-7416F08CF79A}" type="sibTrans" cxnId="{B40FBE23-6A9D-4B5D-83EB-7B548A5988DB}">
      <dgm:prSet/>
      <dgm:spPr/>
      <dgm:t>
        <a:bodyPr/>
        <a:lstStyle/>
        <a:p>
          <a:pPr latinLnBrk="1"/>
          <a:endParaRPr lang="ko-KR" altLang="en-US"/>
        </a:p>
      </dgm:t>
    </dgm:pt>
    <dgm:pt modelId="{1C917310-E462-401C-BF52-FF97834F8DF7}">
      <dgm:prSet phldrT="[텍스트]" custT="1"/>
      <dgm:spPr/>
      <dgm:t>
        <a:bodyPr vert="eaVert"/>
        <a:lstStyle/>
        <a:p>
          <a:pPr latinLnBrk="1"/>
          <a:r>
            <a:rPr lang="ko-KR" altLang="en-US" sz="2000" dirty="0" smtClean="0"/>
            <a:t>교육국</a:t>
          </a:r>
          <a:endParaRPr lang="en-US" altLang="ko-KR" sz="2000" dirty="0" smtClean="0"/>
        </a:p>
      </dgm:t>
    </dgm:pt>
    <dgm:pt modelId="{463BC4FA-8F57-4FF1-99C1-903EF74792AC}" type="parTrans" cxnId="{64C48A5E-7FE4-4A38-A5BC-8346A0E86226}">
      <dgm:prSet/>
      <dgm:spPr/>
      <dgm:t>
        <a:bodyPr/>
        <a:lstStyle/>
        <a:p>
          <a:pPr latinLnBrk="1"/>
          <a:endParaRPr lang="ko-KR" altLang="en-US"/>
        </a:p>
      </dgm:t>
    </dgm:pt>
    <dgm:pt modelId="{CB2C738A-C544-4239-B78F-4518CC4C9DDD}" type="sibTrans" cxnId="{64C48A5E-7FE4-4A38-A5BC-8346A0E86226}">
      <dgm:prSet/>
      <dgm:spPr/>
      <dgm:t>
        <a:bodyPr/>
        <a:lstStyle/>
        <a:p>
          <a:pPr latinLnBrk="1"/>
          <a:endParaRPr lang="ko-KR" altLang="en-US"/>
        </a:p>
      </dgm:t>
    </dgm:pt>
    <dgm:pt modelId="{86721E3A-81F6-4731-8799-FBB5DAADE14C}">
      <dgm:prSet phldrT="[텍스트]" custT="1"/>
      <dgm:spPr/>
      <dgm:t>
        <a:bodyPr vert="eaVert"/>
        <a:lstStyle/>
        <a:p>
          <a:pPr latinLnBrk="1"/>
          <a:r>
            <a:rPr lang="ko-KR" altLang="en-US" sz="2000" dirty="0" smtClean="0"/>
            <a:t>수사국</a:t>
          </a:r>
          <a:endParaRPr lang="en-US" altLang="ko-KR" sz="2000" dirty="0" smtClean="0"/>
        </a:p>
      </dgm:t>
    </dgm:pt>
    <dgm:pt modelId="{411DB2DA-2700-46CC-B05C-E881C42809AA}" type="parTrans" cxnId="{EF034225-31D9-487C-BB0B-80F4E3355D9C}">
      <dgm:prSet/>
      <dgm:spPr/>
      <dgm:t>
        <a:bodyPr/>
        <a:lstStyle/>
        <a:p>
          <a:pPr latinLnBrk="1"/>
          <a:endParaRPr lang="ko-KR" altLang="en-US"/>
        </a:p>
      </dgm:t>
    </dgm:pt>
    <dgm:pt modelId="{20D88888-05C5-439C-BFF3-3C75123B9E7A}" type="sibTrans" cxnId="{EF034225-31D9-487C-BB0B-80F4E3355D9C}">
      <dgm:prSet/>
      <dgm:spPr/>
      <dgm:t>
        <a:bodyPr/>
        <a:lstStyle/>
        <a:p>
          <a:pPr latinLnBrk="1"/>
          <a:endParaRPr lang="ko-KR" altLang="en-US"/>
        </a:p>
      </dgm:t>
    </dgm:pt>
    <dgm:pt modelId="{6CF920D4-EBB1-4233-9861-F398A5B9F2C1}">
      <dgm:prSet phldrT="[텍스트]" custT="1"/>
      <dgm:spPr/>
      <dgm:t>
        <a:bodyPr vert="eaVert"/>
        <a:lstStyle/>
        <a:p>
          <a:pPr latinLnBrk="1"/>
          <a:r>
            <a:rPr lang="ko-KR" altLang="en-US" sz="2000" dirty="0" err="1" smtClean="0"/>
            <a:t>방범국</a:t>
          </a:r>
          <a:endParaRPr lang="en-US" altLang="ko-KR" sz="2000" dirty="0" smtClean="0"/>
        </a:p>
      </dgm:t>
    </dgm:pt>
    <dgm:pt modelId="{AB1F830A-A7EA-41C5-8A23-53930B5B3D09}" type="parTrans" cxnId="{625C3B40-91A0-45E4-8AA6-DCBD6C16B706}">
      <dgm:prSet/>
      <dgm:spPr/>
      <dgm:t>
        <a:bodyPr/>
        <a:lstStyle/>
        <a:p>
          <a:pPr latinLnBrk="1"/>
          <a:endParaRPr lang="ko-KR" altLang="en-US"/>
        </a:p>
      </dgm:t>
    </dgm:pt>
    <dgm:pt modelId="{496852CB-1DD7-40A4-94BF-B55A1AEF55F9}" type="sibTrans" cxnId="{625C3B40-91A0-45E4-8AA6-DCBD6C16B706}">
      <dgm:prSet/>
      <dgm:spPr/>
      <dgm:t>
        <a:bodyPr/>
        <a:lstStyle/>
        <a:p>
          <a:pPr latinLnBrk="1"/>
          <a:endParaRPr lang="ko-KR" altLang="en-US"/>
        </a:p>
      </dgm:t>
    </dgm:pt>
    <dgm:pt modelId="{2BE6974D-0B89-463C-B478-2D4E88EF3EBB}">
      <dgm:prSet phldrT="[텍스트]" custT="1"/>
      <dgm:spPr/>
      <dgm:t>
        <a:bodyPr vert="eaVert"/>
        <a:lstStyle/>
        <a:p>
          <a:pPr latinLnBrk="1"/>
          <a:r>
            <a:rPr lang="ko-KR" altLang="en-US" sz="2000" dirty="0" err="1" smtClean="0"/>
            <a:t>보안국</a:t>
          </a:r>
          <a:endParaRPr lang="en-US" altLang="ko-KR" sz="2000" dirty="0" smtClean="0"/>
        </a:p>
      </dgm:t>
    </dgm:pt>
    <dgm:pt modelId="{9180451B-90BC-49EE-B5CB-E95FE0EBDF85}" type="parTrans" cxnId="{FB488869-4017-47F1-B5E4-579FBE5A1FF6}">
      <dgm:prSet/>
      <dgm:spPr/>
      <dgm:t>
        <a:bodyPr/>
        <a:lstStyle/>
        <a:p>
          <a:pPr latinLnBrk="1"/>
          <a:endParaRPr lang="ko-KR" altLang="en-US"/>
        </a:p>
      </dgm:t>
    </dgm:pt>
    <dgm:pt modelId="{965B64BE-D4DC-4644-97C9-5A19B4B5DF14}" type="sibTrans" cxnId="{FB488869-4017-47F1-B5E4-579FBE5A1FF6}">
      <dgm:prSet/>
      <dgm:spPr/>
      <dgm:t>
        <a:bodyPr/>
        <a:lstStyle/>
        <a:p>
          <a:pPr latinLnBrk="1"/>
          <a:endParaRPr lang="ko-KR" altLang="en-US"/>
        </a:p>
      </dgm:t>
    </dgm:pt>
    <dgm:pt modelId="{8F88057D-7BDD-459B-9F2B-FAC1A045E51C}">
      <dgm:prSet phldrT="[텍스트]" custT="1"/>
      <dgm:spPr/>
      <dgm:t>
        <a:bodyPr vert="eaVert"/>
        <a:lstStyle/>
        <a:p>
          <a:pPr latinLnBrk="1"/>
          <a:r>
            <a:rPr lang="ko-KR" altLang="en-US" sz="2000" dirty="0" smtClean="0"/>
            <a:t>국경경찰국</a:t>
          </a:r>
          <a:endParaRPr lang="en-US" altLang="ko-KR" sz="2000" dirty="0" smtClean="0"/>
        </a:p>
      </dgm:t>
    </dgm:pt>
    <dgm:pt modelId="{5C697510-C75E-4E9A-8960-7B1BA118C733}" type="parTrans" cxnId="{CD395FEE-87C7-4A40-9DF5-30E4D50E7BB9}">
      <dgm:prSet/>
      <dgm:spPr/>
      <dgm:t>
        <a:bodyPr/>
        <a:lstStyle/>
        <a:p>
          <a:pPr latinLnBrk="1"/>
          <a:endParaRPr lang="ko-KR" altLang="en-US"/>
        </a:p>
      </dgm:t>
    </dgm:pt>
    <dgm:pt modelId="{ADC83B1D-86C1-4B74-AD91-EFEC5AF50D27}" type="sibTrans" cxnId="{CD395FEE-87C7-4A40-9DF5-30E4D50E7BB9}">
      <dgm:prSet/>
      <dgm:spPr/>
      <dgm:t>
        <a:bodyPr/>
        <a:lstStyle/>
        <a:p>
          <a:pPr latinLnBrk="1"/>
          <a:endParaRPr lang="ko-KR" altLang="en-US"/>
        </a:p>
      </dgm:t>
    </dgm:pt>
    <dgm:pt modelId="{4B491BC1-BF17-46B3-A9F2-5BCD5AD4D382}">
      <dgm:prSet phldrT="[텍스트]" custT="1"/>
      <dgm:spPr/>
      <dgm:t>
        <a:bodyPr vert="eaVert"/>
        <a:lstStyle/>
        <a:p>
          <a:pPr latinLnBrk="1"/>
          <a:r>
            <a:rPr lang="ko-KR" altLang="en-US" sz="2000" dirty="0" smtClean="0"/>
            <a:t>정보국</a:t>
          </a:r>
          <a:endParaRPr lang="en-US" altLang="ko-KR" sz="2000" dirty="0" smtClean="0"/>
        </a:p>
      </dgm:t>
    </dgm:pt>
    <dgm:pt modelId="{8F10B3F4-02EC-455E-AA7E-4FE4773B9B3B}" type="parTrans" cxnId="{BD32D76C-D559-4E4B-A7D5-84A4E1F98521}">
      <dgm:prSet/>
      <dgm:spPr/>
      <dgm:t>
        <a:bodyPr/>
        <a:lstStyle/>
        <a:p>
          <a:pPr latinLnBrk="1"/>
          <a:endParaRPr lang="ko-KR" altLang="en-US"/>
        </a:p>
      </dgm:t>
    </dgm:pt>
    <dgm:pt modelId="{563E3F48-7010-430D-A0F6-988BF3C008FC}" type="sibTrans" cxnId="{BD32D76C-D559-4E4B-A7D5-84A4E1F98521}">
      <dgm:prSet/>
      <dgm:spPr/>
      <dgm:t>
        <a:bodyPr/>
        <a:lstStyle/>
        <a:p>
          <a:pPr latinLnBrk="1"/>
          <a:endParaRPr lang="ko-KR" altLang="en-US"/>
        </a:p>
      </dgm:t>
    </dgm:pt>
    <dgm:pt modelId="{FA5C6333-16A8-4736-98C6-D8E2ADB2A03D}">
      <dgm:prSet phldrT="[텍스트]" custT="1"/>
      <dgm:spPr/>
      <dgm:t>
        <a:bodyPr vert="eaVert"/>
        <a:lstStyle/>
        <a:p>
          <a:pPr latinLnBrk="1"/>
          <a:r>
            <a:rPr lang="ko-KR" altLang="en-US" sz="2000" dirty="0" err="1" smtClean="0"/>
            <a:t>감사담당관실</a:t>
          </a:r>
          <a:endParaRPr lang="en-US" altLang="ko-KR" sz="2000" dirty="0" smtClean="0"/>
        </a:p>
      </dgm:t>
    </dgm:pt>
    <dgm:pt modelId="{717D7E51-3931-4D41-B66B-5C568C321B11}" type="parTrans" cxnId="{57D2082C-26D7-4E63-8975-5FD19198F48A}">
      <dgm:prSet/>
      <dgm:spPr/>
      <dgm:t>
        <a:bodyPr/>
        <a:lstStyle/>
        <a:p>
          <a:pPr latinLnBrk="1"/>
          <a:endParaRPr lang="ko-KR" altLang="en-US"/>
        </a:p>
      </dgm:t>
    </dgm:pt>
    <dgm:pt modelId="{9DEFD4D3-3398-499A-B9FC-659E0A724DF9}" type="sibTrans" cxnId="{57D2082C-26D7-4E63-8975-5FD19198F48A}">
      <dgm:prSet/>
      <dgm:spPr/>
      <dgm:t>
        <a:bodyPr/>
        <a:lstStyle/>
        <a:p>
          <a:pPr latinLnBrk="1"/>
          <a:endParaRPr lang="ko-KR" altLang="en-US"/>
        </a:p>
      </dgm:t>
    </dgm:pt>
    <dgm:pt modelId="{C931AC6F-64CF-43FD-8221-47D66031284C}">
      <dgm:prSet phldrT="[텍스트]" custT="1"/>
      <dgm:spPr/>
      <dgm:t>
        <a:bodyPr vert="eaVert"/>
        <a:lstStyle/>
        <a:p>
          <a:pPr latinLnBrk="1"/>
          <a:r>
            <a:rPr lang="ko-KR" altLang="en-US" sz="2000" dirty="0" err="1" smtClean="0"/>
            <a:t>경비국</a:t>
          </a:r>
          <a:endParaRPr lang="en-US" altLang="ko-KR" sz="2000" dirty="0" smtClean="0"/>
        </a:p>
      </dgm:t>
    </dgm:pt>
    <dgm:pt modelId="{A4E7FD23-2300-4823-9B75-D329947A7639}" type="parTrans" cxnId="{291513D2-F847-48D4-8750-15EB5078C523}">
      <dgm:prSet/>
      <dgm:spPr/>
      <dgm:t>
        <a:bodyPr/>
        <a:lstStyle/>
        <a:p>
          <a:pPr latinLnBrk="1"/>
          <a:endParaRPr lang="ko-KR" altLang="en-US"/>
        </a:p>
      </dgm:t>
    </dgm:pt>
    <dgm:pt modelId="{C4A5D555-95F1-47E3-919E-17092DB9223C}" type="sibTrans" cxnId="{291513D2-F847-48D4-8750-15EB5078C523}">
      <dgm:prSet/>
      <dgm:spPr/>
      <dgm:t>
        <a:bodyPr/>
        <a:lstStyle/>
        <a:p>
          <a:pPr latinLnBrk="1"/>
          <a:endParaRPr lang="ko-KR" altLang="en-US"/>
        </a:p>
      </dgm:t>
    </dgm:pt>
    <dgm:pt modelId="{538F4EF0-A282-40FB-AEE6-CE68460BC9DB}">
      <dgm:prSet phldrT="[텍스트]" custT="1"/>
      <dgm:spPr/>
      <dgm:t>
        <a:bodyPr vert="eaVert"/>
        <a:lstStyle/>
        <a:p>
          <a:pPr latinLnBrk="1"/>
          <a:r>
            <a:rPr lang="ko-KR" altLang="en-US" sz="2000" dirty="0" smtClean="0"/>
            <a:t>경호실</a:t>
          </a:r>
          <a:endParaRPr lang="en-US" altLang="ko-KR" sz="2000" dirty="0" smtClean="0"/>
        </a:p>
      </dgm:t>
    </dgm:pt>
    <dgm:pt modelId="{217CAAB5-87FF-4062-8632-25538C5EB65A}" type="parTrans" cxnId="{05B4841A-E756-471A-B143-FFB2E3F7F566}">
      <dgm:prSet/>
      <dgm:spPr/>
      <dgm:t>
        <a:bodyPr/>
        <a:lstStyle/>
        <a:p>
          <a:pPr latinLnBrk="1"/>
          <a:endParaRPr lang="ko-KR" altLang="en-US"/>
        </a:p>
      </dgm:t>
    </dgm:pt>
    <dgm:pt modelId="{5A89C692-E8A0-41E8-94D8-31BE95C14133}" type="sibTrans" cxnId="{05B4841A-E756-471A-B143-FFB2E3F7F566}">
      <dgm:prSet/>
      <dgm:spPr/>
      <dgm:t>
        <a:bodyPr/>
        <a:lstStyle/>
        <a:p>
          <a:pPr latinLnBrk="1"/>
          <a:endParaRPr lang="ko-KR" altLang="en-US"/>
        </a:p>
      </dgm:t>
    </dgm:pt>
    <dgm:pt modelId="{542646B8-F14C-4652-B1E7-EF52AC79230C}">
      <dgm:prSet phldrT="[텍스트]" custT="1"/>
      <dgm:spPr/>
      <dgm:t>
        <a:bodyPr vert="eaVert"/>
        <a:lstStyle/>
        <a:p>
          <a:pPr latinLnBrk="1"/>
          <a:r>
            <a:rPr lang="ko-KR" altLang="en-US" sz="2000" dirty="0" smtClean="0"/>
            <a:t>국가경찰기동대</a:t>
          </a:r>
          <a:endParaRPr lang="en-US" altLang="ko-KR" sz="2000" dirty="0" smtClean="0"/>
        </a:p>
      </dgm:t>
    </dgm:pt>
    <dgm:pt modelId="{4AEEC9B1-B9E3-453A-94A8-5AAF92977A57}" type="parTrans" cxnId="{F38ABE8C-54FB-42B8-9D5F-50641C1A8BF0}">
      <dgm:prSet/>
      <dgm:spPr/>
      <dgm:t>
        <a:bodyPr/>
        <a:lstStyle/>
        <a:p>
          <a:pPr latinLnBrk="1"/>
          <a:endParaRPr lang="ko-KR" altLang="en-US"/>
        </a:p>
      </dgm:t>
    </dgm:pt>
    <dgm:pt modelId="{C4A30BD0-4886-43C4-8EC6-8E37D4176B4C}" type="sibTrans" cxnId="{F38ABE8C-54FB-42B8-9D5F-50641C1A8BF0}">
      <dgm:prSet/>
      <dgm:spPr/>
      <dgm:t>
        <a:bodyPr/>
        <a:lstStyle/>
        <a:p>
          <a:pPr latinLnBrk="1"/>
          <a:endParaRPr lang="ko-KR" altLang="en-US"/>
        </a:p>
      </dgm:t>
    </dgm:pt>
    <dgm:pt modelId="{FC60F2A9-36F5-4E00-8DD6-1D96D332FFDE}">
      <dgm:prSet phldrT="[텍스트]" custT="1"/>
      <dgm:spPr/>
      <dgm:t>
        <a:bodyPr vert="eaVert"/>
        <a:lstStyle/>
        <a:p>
          <a:pPr latinLnBrk="1"/>
          <a:r>
            <a:rPr lang="ko-KR" altLang="en-US" sz="2000" dirty="0" smtClean="0"/>
            <a:t>국제기술협력국</a:t>
          </a:r>
          <a:endParaRPr lang="en-US" altLang="ko-KR" sz="2000" dirty="0" smtClean="0"/>
        </a:p>
      </dgm:t>
    </dgm:pt>
    <dgm:pt modelId="{EA588454-C4C5-4B70-B7F6-9360D42AE0BE}" type="parTrans" cxnId="{650CBF3B-AE08-4DC9-B3E4-DDF24DA28023}">
      <dgm:prSet/>
      <dgm:spPr/>
      <dgm:t>
        <a:bodyPr/>
        <a:lstStyle/>
        <a:p>
          <a:pPr latinLnBrk="1"/>
          <a:endParaRPr lang="ko-KR" altLang="en-US"/>
        </a:p>
      </dgm:t>
    </dgm:pt>
    <dgm:pt modelId="{33140413-9C87-4B2F-842D-4A83BE5C5F34}" type="sibTrans" cxnId="{650CBF3B-AE08-4DC9-B3E4-DDF24DA28023}">
      <dgm:prSet/>
      <dgm:spPr/>
      <dgm:t>
        <a:bodyPr/>
        <a:lstStyle/>
        <a:p>
          <a:pPr latinLnBrk="1"/>
          <a:endParaRPr lang="ko-KR" altLang="en-US"/>
        </a:p>
      </dgm:t>
    </dgm:pt>
    <dgm:pt modelId="{8874BD1B-0723-4D29-AB79-049D99465D94}" type="pres">
      <dgm:prSet presAssocID="{C8C63CD3-C8F5-4469-A1C1-9EE5359EA7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EEB467D-EF65-434C-83C4-924B5FE2B3AE}" type="pres">
      <dgm:prSet presAssocID="{2D9CF87E-4EBB-472F-A92A-1D72BEF10DA9}" presName="hierRoot1" presStyleCnt="0">
        <dgm:presLayoutVars>
          <dgm:hierBranch val="init"/>
        </dgm:presLayoutVars>
      </dgm:prSet>
      <dgm:spPr/>
    </dgm:pt>
    <dgm:pt modelId="{F2EC08EF-B0A3-4B96-8D7B-E832D201897A}" type="pres">
      <dgm:prSet presAssocID="{2D9CF87E-4EBB-472F-A92A-1D72BEF10DA9}" presName="rootComposite1" presStyleCnt="0"/>
      <dgm:spPr/>
    </dgm:pt>
    <dgm:pt modelId="{BB4E4DC4-5476-4107-BB36-DAB9D8C556D6}" type="pres">
      <dgm:prSet presAssocID="{2D9CF87E-4EBB-472F-A92A-1D72BEF10DA9}" presName="rootText1" presStyleLbl="node0" presStyleIdx="0" presStyleCnt="2" custScaleY="46742" custLinFactX="19822" custLinFactY="-26809" custLinFactNeighborX="100000" custLinFactNeighborY="-10000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3D287312-9CCD-403E-9C3B-CA0F1618A011}" type="pres">
      <dgm:prSet presAssocID="{2D9CF87E-4EBB-472F-A92A-1D72BEF10DA9}" presName="rootConnector1" presStyleLbl="node1" presStyleIdx="0" presStyleCnt="0"/>
      <dgm:spPr/>
      <dgm:t>
        <a:bodyPr/>
        <a:lstStyle/>
        <a:p>
          <a:pPr latinLnBrk="1"/>
          <a:endParaRPr lang="ko-KR" altLang="en-US"/>
        </a:p>
      </dgm:t>
    </dgm:pt>
    <dgm:pt modelId="{B33190B2-8FCA-4436-B2DD-6B6A30DD7022}" type="pres">
      <dgm:prSet presAssocID="{2D9CF87E-4EBB-472F-A92A-1D72BEF10DA9}" presName="hierChild2" presStyleCnt="0"/>
      <dgm:spPr/>
    </dgm:pt>
    <dgm:pt modelId="{A22133A1-8022-4E94-B5F7-EFEEDC45C11D}" type="pres">
      <dgm:prSet presAssocID="{2D9CF87E-4EBB-472F-A92A-1D72BEF10DA9}" presName="hierChild3" presStyleCnt="0"/>
      <dgm:spPr/>
    </dgm:pt>
    <dgm:pt modelId="{FEBAE5CF-AA3E-401C-BE98-CE7F653AAE79}" type="pres">
      <dgm:prSet presAssocID="{E27A75B9-A04F-421D-AE15-E752F9DAFFCD}" presName="hierRoot1" presStyleCnt="0">
        <dgm:presLayoutVars>
          <dgm:hierBranch val="init"/>
        </dgm:presLayoutVars>
      </dgm:prSet>
      <dgm:spPr/>
    </dgm:pt>
    <dgm:pt modelId="{65552AFC-BC81-4B52-8FBE-D51B71C8BC8B}" type="pres">
      <dgm:prSet presAssocID="{E27A75B9-A04F-421D-AE15-E752F9DAFFCD}" presName="rootComposite1" presStyleCnt="0"/>
      <dgm:spPr/>
    </dgm:pt>
    <dgm:pt modelId="{BE5311A3-FC65-4978-A74D-1ADE1A6A08DD}" type="pres">
      <dgm:prSet presAssocID="{E27A75B9-A04F-421D-AE15-E752F9DAFFCD}" presName="rootText1" presStyleLbl="node0" presStyleIdx="1" presStyleCnt="2" custScaleY="40066" custLinFactNeighborX="-1098" custLinFactNeighborY="61318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95AE421-BAD8-4065-AE21-769F24EB6026}" type="pres">
      <dgm:prSet presAssocID="{E27A75B9-A04F-421D-AE15-E752F9DAFFCD}" presName="rootConnector1" presStyleLbl="asst0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E80C566D-3065-4B54-90FA-E590F04E0367}" type="pres">
      <dgm:prSet presAssocID="{E27A75B9-A04F-421D-AE15-E752F9DAFFCD}" presName="hierChild2" presStyleCnt="0"/>
      <dgm:spPr/>
    </dgm:pt>
    <dgm:pt modelId="{BD23DF4A-B370-4B40-8730-0B0709EECAE9}" type="pres">
      <dgm:prSet presAssocID="{F6C8813A-BBEC-441E-AABA-F962EEAA7706}" presName="Name37" presStyleLbl="parChTrans1D2" presStyleIdx="0" presStyleCnt="18"/>
      <dgm:spPr/>
      <dgm:t>
        <a:bodyPr/>
        <a:lstStyle/>
        <a:p>
          <a:pPr latinLnBrk="1"/>
          <a:endParaRPr lang="ko-KR" altLang="en-US"/>
        </a:p>
      </dgm:t>
    </dgm:pt>
    <dgm:pt modelId="{AC5F8741-CE25-4E44-8947-64C645A7EC3F}" type="pres">
      <dgm:prSet presAssocID="{F05C1896-AA3C-4CCD-858D-F691CC0714D8}" presName="hierRoot2" presStyleCnt="0">
        <dgm:presLayoutVars>
          <dgm:hierBranch val="init"/>
        </dgm:presLayoutVars>
      </dgm:prSet>
      <dgm:spPr/>
    </dgm:pt>
    <dgm:pt modelId="{78DD163D-4264-47BE-87C6-5669B5C41360}" type="pres">
      <dgm:prSet presAssocID="{F05C1896-AA3C-4CCD-858D-F691CC0714D8}" presName="rootComposite" presStyleCnt="0"/>
      <dgm:spPr/>
    </dgm:pt>
    <dgm:pt modelId="{B8B6AA8C-3EBD-4C8F-8DF1-24EE317EF277}" type="pres">
      <dgm:prSet presAssocID="{F05C1896-AA3C-4CCD-858D-F691CC0714D8}" presName="rootText" presStyleLbl="node2" presStyleIdx="0" presStyleCnt="12" custScaleX="25523" custScaleY="108589" custLinFactY="-26174" custLinFactNeighborX="2529" custLinFactNeighborY="-10000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7291F26-2551-4D3F-ADE7-3348352CE5E1}" type="pres">
      <dgm:prSet presAssocID="{F05C1896-AA3C-4CCD-858D-F691CC0714D8}" presName="rootConnector" presStyleLbl="node2" presStyleIdx="0" presStyleCnt="12"/>
      <dgm:spPr/>
      <dgm:t>
        <a:bodyPr/>
        <a:lstStyle/>
        <a:p>
          <a:pPr latinLnBrk="1"/>
          <a:endParaRPr lang="ko-KR" altLang="en-US"/>
        </a:p>
      </dgm:t>
    </dgm:pt>
    <dgm:pt modelId="{DFFAED2C-A957-4B80-B25E-C561E9BEDFC4}" type="pres">
      <dgm:prSet presAssocID="{F05C1896-AA3C-4CCD-858D-F691CC0714D8}" presName="hierChild4" presStyleCnt="0"/>
      <dgm:spPr/>
    </dgm:pt>
    <dgm:pt modelId="{88FEEB40-9465-42F0-A7A3-CCB2BFCB5D84}" type="pres">
      <dgm:prSet presAssocID="{F05C1896-AA3C-4CCD-858D-F691CC0714D8}" presName="hierChild5" presStyleCnt="0"/>
      <dgm:spPr/>
    </dgm:pt>
    <dgm:pt modelId="{A326CE9D-E559-4B05-A109-F42420F08593}" type="pres">
      <dgm:prSet presAssocID="{463BC4FA-8F57-4FF1-99C1-903EF74792AC}" presName="Name37" presStyleLbl="parChTrans1D2" presStyleIdx="1" presStyleCnt="18"/>
      <dgm:spPr/>
      <dgm:t>
        <a:bodyPr/>
        <a:lstStyle/>
        <a:p>
          <a:pPr latinLnBrk="1"/>
          <a:endParaRPr lang="ko-KR" altLang="en-US"/>
        </a:p>
      </dgm:t>
    </dgm:pt>
    <dgm:pt modelId="{CE499FBC-516F-471B-8F30-FCA8AE5BD6BB}" type="pres">
      <dgm:prSet presAssocID="{1C917310-E462-401C-BF52-FF97834F8DF7}" presName="hierRoot2" presStyleCnt="0">
        <dgm:presLayoutVars>
          <dgm:hierBranch val="init"/>
        </dgm:presLayoutVars>
      </dgm:prSet>
      <dgm:spPr/>
    </dgm:pt>
    <dgm:pt modelId="{A522C8A5-8FCB-40C6-8C22-9E58D54A066F}" type="pres">
      <dgm:prSet presAssocID="{1C917310-E462-401C-BF52-FF97834F8DF7}" presName="rootComposite" presStyleCnt="0"/>
      <dgm:spPr/>
    </dgm:pt>
    <dgm:pt modelId="{0499DF0A-9D4F-453C-8846-59DE32CF260E}" type="pres">
      <dgm:prSet presAssocID="{1C917310-E462-401C-BF52-FF97834F8DF7}" presName="rootText" presStyleLbl="node2" presStyleIdx="1" presStyleCnt="12" custScaleX="25036" custScaleY="117052" custLinFactY="-26174" custLinFactNeighborX="-4788" custLinFactNeighborY="-10000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3CCB516-6E33-4F52-BA14-C03D7DBB7B17}" type="pres">
      <dgm:prSet presAssocID="{1C917310-E462-401C-BF52-FF97834F8DF7}" presName="rootConnector" presStyleLbl="node2" presStyleIdx="1" presStyleCnt="12"/>
      <dgm:spPr/>
      <dgm:t>
        <a:bodyPr/>
        <a:lstStyle/>
        <a:p>
          <a:pPr latinLnBrk="1"/>
          <a:endParaRPr lang="ko-KR" altLang="en-US"/>
        </a:p>
      </dgm:t>
    </dgm:pt>
    <dgm:pt modelId="{405F83C6-8813-415E-A68E-13E4630164F9}" type="pres">
      <dgm:prSet presAssocID="{1C917310-E462-401C-BF52-FF97834F8DF7}" presName="hierChild4" presStyleCnt="0"/>
      <dgm:spPr/>
    </dgm:pt>
    <dgm:pt modelId="{15D004B8-0CB9-488D-AC08-A9D6242D1CC9}" type="pres">
      <dgm:prSet presAssocID="{1C917310-E462-401C-BF52-FF97834F8DF7}" presName="hierChild5" presStyleCnt="0"/>
      <dgm:spPr/>
    </dgm:pt>
    <dgm:pt modelId="{E4B84268-CAFA-4454-8168-D4057B77959B}" type="pres">
      <dgm:prSet presAssocID="{411DB2DA-2700-46CC-B05C-E881C42809AA}" presName="Name37" presStyleLbl="parChTrans1D2" presStyleIdx="2" presStyleCnt="18"/>
      <dgm:spPr/>
      <dgm:t>
        <a:bodyPr/>
        <a:lstStyle/>
        <a:p>
          <a:pPr latinLnBrk="1"/>
          <a:endParaRPr lang="ko-KR" altLang="en-US"/>
        </a:p>
      </dgm:t>
    </dgm:pt>
    <dgm:pt modelId="{E0FCAC26-97DB-4DA1-B157-D3418FB63CF5}" type="pres">
      <dgm:prSet presAssocID="{86721E3A-81F6-4731-8799-FBB5DAADE14C}" presName="hierRoot2" presStyleCnt="0">
        <dgm:presLayoutVars>
          <dgm:hierBranch val="init"/>
        </dgm:presLayoutVars>
      </dgm:prSet>
      <dgm:spPr/>
    </dgm:pt>
    <dgm:pt modelId="{CD8AF188-F233-46D6-9E1C-698153D3BFBE}" type="pres">
      <dgm:prSet presAssocID="{86721E3A-81F6-4731-8799-FBB5DAADE14C}" presName="rootComposite" presStyleCnt="0"/>
      <dgm:spPr/>
    </dgm:pt>
    <dgm:pt modelId="{6E825C6E-89E0-468C-9CE0-79323E06DD4E}" type="pres">
      <dgm:prSet presAssocID="{86721E3A-81F6-4731-8799-FBB5DAADE14C}" presName="rootText" presStyleLbl="node2" presStyleIdx="2" presStyleCnt="12" custScaleX="24290" custScaleY="120727" custLinFactY="-26174" custLinFactNeighborX="-7395" custLinFactNeighborY="-10000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012F4EF-1917-4E05-86E1-8D70C485938A}" type="pres">
      <dgm:prSet presAssocID="{86721E3A-81F6-4731-8799-FBB5DAADE14C}" presName="rootConnector" presStyleLbl="node2" presStyleIdx="2" presStyleCnt="12"/>
      <dgm:spPr/>
      <dgm:t>
        <a:bodyPr/>
        <a:lstStyle/>
        <a:p>
          <a:pPr latinLnBrk="1"/>
          <a:endParaRPr lang="ko-KR" altLang="en-US"/>
        </a:p>
      </dgm:t>
    </dgm:pt>
    <dgm:pt modelId="{EB7BFAC5-25B4-4882-AE3B-922B9945D31A}" type="pres">
      <dgm:prSet presAssocID="{86721E3A-81F6-4731-8799-FBB5DAADE14C}" presName="hierChild4" presStyleCnt="0"/>
      <dgm:spPr/>
    </dgm:pt>
    <dgm:pt modelId="{CD15B7DD-90AE-4115-9304-4573895AB02D}" type="pres">
      <dgm:prSet presAssocID="{86721E3A-81F6-4731-8799-FBB5DAADE14C}" presName="hierChild5" presStyleCnt="0"/>
      <dgm:spPr/>
    </dgm:pt>
    <dgm:pt modelId="{256AC906-0E5E-4BFB-8203-40589BB2848D}" type="pres">
      <dgm:prSet presAssocID="{AB1F830A-A7EA-41C5-8A23-53930B5B3D09}" presName="Name37" presStyleLbl="parChTrans1D2" presStyleIdx="3" presStyleCnt="18"/>
      <dgm:spPr/>
      <dgm:t>
        <a:bodyPr/>
        <a:lstStyle/>
        <a:p>
          <a:pPr latinLnBrk="1"/>
          <a:endParaRPr lang="ko-KR" altLang="en-US"/>
        </a:p>
      </dgm:t>
    </dgm:pt>
    <dgm:pt modelId="{72EB5F0A-E6D0-4330-9271-23FE879488FC}" type="pres">
      <dgm:prSet presAssocID="{6CF920D4-EBB1-4233-9861-F398A5B9F2C1}" presName="hierRoot2" presStyleCnt="0">
        <dgm:presLayoutVars>
          <dgm:hierBranch val="init"/>
        </dgm:presLayoutVars>
      </dgm:prSet>
      <dgm:spPr/>
    </dgm:pt>
    <dgm:pt modelId="{5808BD8B-29C3-44AE-BC84-AF0AB67373E8}" type="pres">
      <dgm:prSet presAssocID="{6CF920D4-EBB1-4233-9861-F398A5B9F2C1}" presName="rootComposite" presStyleCnt="0"/>
      <dgm:spPr/>
    </dgm:pt>
    <dgm:pt modelId="{8BE8061F-67EA-4C4D-9F9F-684B445B62B9}" type="pres">
      <dgm:prSet presAssocID="{6CF920D4-EBB1-4233-9861-F398A5B9F2C1}" presName="rootText" presStyleLbl="node2" presStyleIdx="3" presStyleCnt="12" custScaleX="22200" custScaleY="128444" custLinFactY="-26174" custLinFactNeighborX="-11234" custLinFactNeighborY="-10000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D2AB9E4-0DCF-461C-9F84-1E6C23AD27DC}" type="pres">
      <dgm:prSet presAssocID="{6CF920D4-EBB1-4233-9861-F398A5B9F2C1}" presName="rootConnector" presStyleLbl="node2" presStyleIdx="3" presStyleCnt="12"/>
      <dgm:spPr/>
      <dgm:t>
        <a:bodyPr/>
        <a:lstStyle/>
        <a:p>
          <a:pPr latinLnBrk="1"/>
          <a:endParaRPr lang="ko-KR" altLang="en-US"/>
        </a:p>
      </dgm:t>
    </dgm:pt>
    <dgm:pt modelId="{658037CC-7FB8-45D1-9D60-9B7BE62D13E8}" type="pres">
      <dgm:prSet presAssocID="{6CF920D4-EBB1-4233-9861-F398A5B9F2C1}" presName="hierChild4" presStyleCnt="0"/>
      <dgm:spPr/>
    </dgm:pt>
    <dgm:pt modelId="{DD5F9705-9EA7-464B-B055-DA9E5BB0ADD0}" type="pres">
      <dgm:prSet presAssocID="{6CF920D4-EBB1-4233-9861-F398A5B9F2C1}" presName="hierChild5" presStyleCnt="0"/>
      <dgm:spPr/>
    </dgm:pt>
    <dgm:pt modelId="{F01B9F2F-2DC6-407B-994E-886ACF59E6D4}" type="pres">
      <dgm:prSet presAssocID="{9180451B-90BC-49EE-B5CB-E95FE0EBDF85}" presName="Name37" presStyleLbl="parChTrans1D2" presStyleIdx="4" presStyleCnt="18"/>
      <dgm:spPr/>
      <dgm:t>
        <a:bodyPr/>
        <a:lstStyle/>
        <a:p>
          <a:pPr latinLnBrk="1"/>
          <a:endParaRPr lang="ko-KR" altLang="en-US"/>
        </a:p>
      </dgm:t>
    </dgm:pt>
    <dgm:pt modelId="{553E9CF3-B284-419C-9F90-7E28F070FE7C}" type="pres">
      <dgm:prSet presAssocID="{2BE6974D-0B89-463C-B478-2D4E88EF3EBB}" presName="hierRoot2" presStyleCnt="0">
        <dgm:presLayoutVars>
          <dgm:hierBranch val="init"/>
        </dgm:presLayoutVars>
      </dgm:prSet>
      <dgm:spPr/>
    </dgm:pt>
    <dgm:pt modelId="{FD1368FD-9995-4E67-A3B9-1E17BA75355E}" type="pres">
      <dgm:prSet presAssocID="{2BE6974D-0B89-463C-B478-2D4E88EF3EBB}" presName="rootComposite" presStyleCnt="0"/>
      <dgm:spPr/>
    </dgm:pt>
    <dgm:pt modelId="{835066E9-82F4-461E-9F23-8DC351F21667}" type="pres">
      <dgm:prSet presAssocID="{2BE6974D-0B89-463C-B478-2D4E88EF3EBB}" presName="rootText" presStyleLbl="node2" presStyleIdx="4" presStyleCnt="12" custScaleX="21911" custScaleY="115883" custLinFactY="-26174" custLinFactNeighborX="-12324" custLinFactNeighborY="-10000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D611A1C-9845-4CB3-9811-3F1D5ED1DAC8}" type="pres">
      <dgm:prSet presAssocID="{2BE6974D-0B89-463C-B478-2D4E88EF3EBB}" presName="rootConnector" presStyleLbl="node2" presStyleIdx="4" presStyleCnt="12"/>
      <dgm:spPr/>
      <dgm:t>
        <a:bodyPr/>
        <a:lstStyle/>
        <a:p>
          <a:pPr latinLnBrk="1"/>
          <a:endParaRPr lang="ko-KR" altLang="en-US"/>
        </a:p>
      </dgm:t>
    </dgm:pt>
    <dgm:pt modelId="{4BD2A330-CC2F-4DB3-96D0-35B4AE3B1343}" type="pres">
      <dgm:prSet presAssocID="{2BE6974D-0B89-463C-B478-2D4E88EF3EBB}" presName="hierChild4" presStyleCnt="0"/>
      <dgm:spPr/>
    </dgm:pt>
    <dgm:pt modelId="{077B80FE-035B-4048-9B53-77DE53FF0AC2}" type="pres">
      <dgm:prSet presAssocID="{2BE6974D-0B89-463C-B478-2D4E88EF3EBB}" presName="hierChild5" presStyleCnt="0"/>
      <dgm:spPr/>
    </dgm:pt>
    <dgm:pt modelId="{89B870AC-45C8-4B8B-9196-3EC40D87F8BB}" type="pres">
      <dgm:prSet presAssocID="{5C697510-C75E-4E9A-8960-7B1BA118C733}" presName="Name37" presStyleLbl="parChTrans1D2" presStyleIdx="5" presStyleCnt="18"/>
      <dgm:spPr/>
      <dgm:t>
        <a:bodyPr/>
        <a:lstStyle/>
        <a:p>
          <a:pPr latinLnBrk="1"/>
          <a:endParaRPr lang="ko-KR" altLang="en-US"/>
        </a:p>
      </dgm:t>
    </dgm:pt>
    <dgm:pt modelId="{B22BAF96-AFC2-4EA2-97D2-B824A79BFA46}" type="pres">
      <dgm:prSet presAssocID="{8F88057D-7BDD-459B-9F2B-FAC1A045E51C}" presName="hierRoot2" presStyleCnt="0">
        <dgm:presLayoutVars>
          <dgm:hierBranch val="init"/>
        </dgm:presLayoutVars>
      </dgm:prSet>
      <dgm:spPr/>
    </dgm:pt>
    <dgm:pt modelId="{DAD79FC2-7235-419D-9020-ACCD88C278E7}" type="pres">
      <dgm:prSet presAssocID="{8F88057D-7BDD-459B-9F2B-FAC1A045E51C}" presName="rootComposite" presStyleCnt="0"/>
      <dgm:spPr/>
    </dgm:pt>
    <dgm:pt modelId="{E13F9085-CF32-486F-A8F9-5B91073BDA51}" type="pres">
      <dgm:prSet presAssocID="{8F88057D-7BDD-459B-9F2B-FAC1A045E51C}" presName="rootText" presStyleLbl="node2" presStyleIdx="5" presStyleCnt="12" custScaleX="27339" custScaleY="180770" custLinFactY="-26174" custLinFactNeighborX="-14710" custLinFactNeighborY="-10000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A007E68-D3CF-4EC0-AE30-FAF7D51A7745}" type="pres">
      <dgm:prSet presAssocID="{8F88057D-7BDD-459B-9F2B-FAC1A045E51C}" presName="rootConnector" presStyleLbl="node2" presStyleIdx="5" presStyleCnt="12"/>
      <dgm:spPr/>
      <dgm:t>
        <a:bodyPr/>
        <a:lstStyle/>
        <a:p>
          <a:pPr latinLnBrk="1"/>
          <a:endParaRPr lang="ko-KR" altLang="en-US"/>
        </a:p>
      </dgm:t>
    </dgm:pt>
    <dgm:pt modelId="{2B7A76D3-BB12-4A80-9EAB-7E5A3DD7649B}" type="pres">
      <dgm:prSet presAssocID="{8F88057D-7BDD-459B-9F2B-FAC1A045E51C}" presName="hierChild4" presStyleCnt="0"/>
      <dgm:spPr/>
    </dgm:pt>
    <dgm:pt modelId="{A438E1F8-2D1C-4DAD-9E1F-CE06993341EE}" type="pres">
      <dgm:prSet presAssocID="{8F88057D-7BDD-459B-9F2B-FAC1A045E51C}" presName="hierChild5" presStyleCnt="0"/>
      <dgm:spPr/>
    </dgm:pt>
    <dgm:pt modelId="{CA438E1D-5503-41E3-85F6-ED37847DED94}" type="pres">
      <dgm:prSet presAssocID="{8F10B3F4-02EC-455E-AA7E-4FE4773B9B3B}" presName="Name37" presStyleLbl="parChTrans1D2" presStyleIdx="6" presStyleCnt="18"/>
      <dgm:spPr/>
      <dgm:t>
        <a:bodyPr/>
        <a:lstStyle/>
        <a:p>
          <a:pPr latinLnBrk="1"/>
          <a:endParaRPr lang="ko-KR" altLang="en-US"/>
        </a:p>
      </dgm:t>
    </dgm:pt>
    <dgm:pt modelId="{885D4865-9086-4366-9CCD-40214EE1EC3A}" type="pres">
      <dgm:prSet presAssocID="{4B491BC1-BF17-46B3-A9F2-5BCD5AD4D382}" presName="hierRoot2" presStyleCnt="0">
        <dgm:presLayoutVars>
          <dgm:hierBranch val="init"/>
        </dgm:presLayoutVars>
      </dgm:prSet>
      <dgm:spPr/>
    </dgm:pt>
    <dgm:pt modelId="{683A6313-FA3D-4CBA-AD6A-302DF61A6705}" type="pres">
      <dgm:prSet presAssocID="{4B491BC1-BF17-46B3-A9F2-5BCD5AD4D382}" presName="rootComposite" presStyleCnt="0"/>
      <dgm:spPr/>
    </dgm:pt>
    <dgm:pt modelId="{CA3B360A-D8AA-4973-BDB8-C22856ECAF44}" type="pres">
      <dgm:prSet presAssocID="{4B491BC1-BF17-46B3-A9F2-5BCD5AD4D382}" presName="rootText" presStyleLbl="node2" presStyleIdx="6" presStyleCnt="12" custScaleX="24925" custScaleY="128453" custLinFactY="-24316" custLinFactNeighborX="-9662" custLinFactNeighborY="-10000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79F6602-BF5B-476B-BDC0-16D4623B347E}" type="pres">
      <dgm:prSet presAssocID="{4B491BC1-BF17-46B3-A9F2-5BCD5AD4D382}" presName="rootConnector" presStyleLbl="node2" presStyleIdx="6" presStyleCnt="12"/>
      <dgm:spPr/>
      <dgm:t>
        <a:bodyPr/>
        <a:lstStyle/>
        <a:p>
          <a:pPr latinLnBrk="1"/>
          <a:endParaRPr lang="ko-KR" altLang="en-US"/>
        </a:p>
      </dgm:t>
    </dgm:pt>
    <dgm:pt modelId="{C60A0AD8-6FA7-4F11-8931-53FD1822671B}" type="pres">
      <dgm:prSet presAssocID="{4B491BC1-BF17-46B3-A9F2-5BCD5AD4D382}" presName="hierChild4" presStyleCnt="0"/>
      <dgm:spPr/>
    </dgm:pt>
    <dgm:pt modelId="{E5A904EB-DD91-423B-A3C3-EFC7D8D3912E}" type="pres">
      <dgm:prSet presAssocID="{4B491BC1-BF17-46B3-A9F2-5BCD5AD4D382}" presName="hierChild5" presStyleCnt="0"/>
      <dgm:spPr/>
    </dgm:pt>
    <dgm:pt modelId="{2928F382-8A0B-443C-B903-B53D1B7AA1E3}" type="pres">
      <dgm:prSet presAssocID="{717D7E51-3931-4D41-B66B-5C568C321B11}" presName="Name37" presStyleLbl="parChTrans1D2" presStyleIdx="7" presStyleCnt="18"/>
      <dgm:spPr/>
      <dgm:t>
        <a:bodyPr/>
        <a:lstStyle/>
        <a:p>
          <a:pPr latinLnBrk="1"/>
          <a:endParaRPr lang="ko-KR" altLang="en-US"/>
        </a:p>
      </dgm:t>
    </dgm:pt>
    <dgm:pt modelId="{9B76F910-EB6C-48F8-ADD6-46D6EDA1441E}" type="pres">
      <dgm:prSet presAssocID="{FA5C6333-16A8-4736-98C6-D8E2ADB2A03D}" presName="hierRoot2" presStyleCnt="0">
        <dgm:presLayoutVars>
          <dgm:hierBranch val="init"/>
        </dgm:presLayoutVars>
      </dgm:prSet>
      <dgm:spPr/>
    </dgm:pt>
    <dgm:pt modelId="{D713DFCB-3B44-48DE-AF37-27EF979C5B77}" type="pres">
      <dgm:prSet presAssocID="{FA5C6333-16A8-4736-98C6-D8E2ADB2A03D}" presName="rootComposite" presStyleCnt="0"/>
      <dgm:spPr/>
    </dgm:pt>
    <dgm:pt modelId="{A6C9472C-BCF2-4976-8EC8-EE73ECF48656}" type="pres">
      <dgm:prSet presAssocID="{FA5C6333-16A8-4736-98C6-D8E2ADB2A03D}" presName="rootText" presStyleLbl="node2" presStyleIdx="7" presStyleCnt="12" custScaleX="31063" custScaleY="217533" custLinFactY="-24316" custLinFactNeighborX="-13449" custLinFactNeighborY="-10000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A1F43C6-837C-41A5-8B8E-4BD7CD9D81D4}" type="pres">
      <dgm:prSet presAssocID="{FA5C6333-16A8-4736-98C6-D8E2ADB2A03D}" presName="rootConnector" presStyleLbl="node2" presStyleIdx="7" presStyleCnt="12"/>
      <dgm:spPr/>
      <dgm:t>
        <a:bodyPr/>
        <a:lstStyle/>
        <a:p>
          <a:pPr latinLnBrk="1"/>
          <a:endParaRPr lang="ko-KR" altLang="en-US"/>
        </a:p>
      </dgm:t>
    </dgm:pt>
    <dgm:pt modelId="{1D05090D-13F0-43FF-826C-6822CA0EF0E7}" type="pres">
      <dgm:prSet presAssocID="{FA5C6333-16A8-4736-98C6-D8E2ADB2A03D}" presName="hierChild4" presStyleCnt="0"/>
      <dgm:spPr/>
    </dgm:pt>
    <dgm:pt modelId="{8781B237-BDB0-4206-B919-2989631108F5}" type="pres">
      <dgm:prSet presAssocID="{FA5C6333-16A8-4736-98C6-D8E2ADB2A03D}" presName="hierChild5" presStyleCnt="0"/>
      <dgm:spPr/>
    </dgm:pt>
    <dgm:pt modelId="{95DCDF1D-E8C0-4CCD-9716-51DF947D6185}" type="pres">
      <dgm:prSet presAssocID="{A4E7FD23-2300-4823-9B75-D329947A7639}" presName="Name37" presStyleLbl="parChTrans1D2" presStyleIdx="8" presStyleCnt="18"/>
      <dgm:spPr/>
      <dgm:t>
        <a:bodyPr/>
        <a:lstStyle/>
        <a:p>
          <a:pPr latinLnBrk="1"/>
          <a:endParaRPr lang="ko-KR" altLang="en-US"/>
        </a:p>
      </dgm:t>
    </dgm:pt>
    <dgm:pt modelId="{E8E330E1-D30E-4853-9BEA-7DF271591E7C}" type="pres">
      <dgm:prSet presAssocID="{C931AC6F-64CF-43FD-8221-47D66031284C}" presName="hierRoot2" presStyleCnt="0">
        <dgm:presLayoutVars>
          <dgm:hierBranch val="init"/>
        </dgm:presLayoutVars>
      </dgm:prSet>
      <dgm:spPr/>
    </dgm:pt>
    <dgm:pt modelId="{7E8D8884-3FF1-4EE2-93D6-0E20E301DB7D}" type="pres">
      <dgm:prSet presAssocID="{C931AC6F-64CF-43FD-8221-47D66031284C}" presName="rootComposite" presStyleCnt="0"/>
      <dgm:spPr/>
    </dgm:pt>
    <dgm:pt modelId="{0F734E33-2AAF-4336-BA3B-E891F41D4614}" type="pres">
      <dgm:prSet presAssocID="{C931AC6F-64CF-43FD-8221-47D66031284C}" presName="rootText" presStyleLbl="node2" presStyleIdx="8" presStyleCnt="12" custScaleX="26428" custScaleY="126731" custLinFactY="-24316" custLinFactNeighborX="-18692" custLinFactNeighborY="-10000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C327741-E31C-45D0-8403-FFF01A84E070}" type="pres">
      <dgm:prSet presAssocID="{C931AC6F-64CF-43FD-8221-47D66031284C}" presName="rootConnector" presStyleLbl="node2" presStyleIdx="8" presStyleCnt="12"/>
      <dgm:spPr/>
      <dgm:t>
        <a:bodyPr/>
        <a:lstStyle/>
        <a:p>
          <a:pPr latinLnBrk="1"/>
          <a:endParaRPr lang="ko-KR" altLang="en-US"/>
        </a:p>
      </dgm:t>
    </dgm:pt>
    <dgm:pt modelId="{A5EC675E-5597-46AA-B343-21BA1BB45B86}" type="pres">
      <dgm:prSet presAssocID="{C931AC6F-64CF-43FD-8221-47D66031284C}" presName="hierChild4" presStyleCnt="0"/>
      <dgm:spPr/>
    </dgm:pt>
    <dgm:pt modelId="{9FA591D3-5E27-4348-979F-A4A5C0996A69}" type="pres">
      <dgm:prSet presAssocID="{C931AC6F-64CF-43FD-8221-47D66031284C}" presName="hierChild5" presStyleCnt="0"/>
      <dgm:spPr/>
    </dgm:pt>
    <dgm:pt modelId="{DA5AF927-4C35-4465-A949-B39D5618D045}" type="pres">
      <dgm:prSet presAssocID="{217CAAB5-87FF-4062-8632-25538C5EB65A}" presName="Name37" presStyleLbl="parChTrans1D2" presStyleIdx="9" presStyleCnt="18"/>
      <dgm:spPr/>
      <dgm:t>
        <a:bodyPr/>
        <a:lstStyle/>
        <a:p>
          <a:pPr latinLnBrk="1"/>
          <a:endParaRPr lang="ko-KR" altLang="en-US"/>
        </a:p>
      </dgm:t>
    </dgm:pt>
    <dgm:pt modelId="{9BD050F4-C347-4AF3-96FF-68FE87A06F8B}" type="pres">
      <dgm:prSet presAssocID="{538F4EF0-A282-40FB-AEE6-CE68460BC9DB}" presName="hierRoot2" presStyleCnt="0">
        <dgm:presLayoutVars>
          <dgm:hierBranch val="init"/>
        </dgm:presLayoutVars>
      </dgm:prSet>
      <dgm:spPr/>
    </dgm:pt>
    <dgm:pt modelId="{3401F46D-FC26-481E-BFDA-D352C38A278B}" type="pres">
      <dgm:prSet presAssocID="{538F4EF0-A282-40FB-AEE6-CE68460BC9DB}" presName="rootComposite" presStyleCnt="0"/>
      <dgm:spPr/>
    </dgm:pt>
    <dgm:pt modelId="{39CF4976-3F2A-4BE6-BACE-F1FAC4BB66EA}" type="pres">
      <dgm:prSet presAssocID="{538F4EF0-A282-40FB-AEE6-CE68460BC9DB}" presName="rootText" presStyleLbl="node2" presStyleIdx="9" presStyleCnt="12" custScaleX="29298" custScaleY="128453" custLinFactY="-24316" custLinFactNeighborX="-19300" custLinFactNeighborY="-10000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F7E3E27-5D21-4F0E-B64A-47C5DA8EDF6E}" type="pres">
      <dgm:prSet presAssocID="{538F4EF0-A282-40FB-AEE6-CE68460BC9DB}" presName="rootConnector" presStyleLbl="node2" presStyleIdx="9" presStyleCnt="12"/>
      <dgm:spPr/>
      <dgm:t>
        <a:bodyPr/>
        <a:lstStyle/>
        <a:p>
          <a:pPr latinLnBrk="1"/>
          <a:endParaRPr lang="ko-KR" altLang="en-US"/>
        </a:p>
      </dgm:t>
    </dgm:pt>
    <dgm:pt modelId="{89573CC2-B9B6-40C4-81FF-34C19101FBC7}" type="pres">
      <dgm:prSet presAssocID="{538F4EF0-A282-40FB-AEE6-CE68460BC9DB}" presName="hierChild4" presStyleCnt="0"/>
      <dgm:spPr/>
    </dgm:pt>
    <dgm:pt modelId="{5955C935-E84A-430C-8A40-203D0EF02CBA}" type="pres">
      <dgm:prSet presAssocID="{538F4EF0-A282-40FB-AEE6-CE68460BC9DB}" presName="hierChild5" presStyleCnt="0"/>
      <dgm:spPr/>
    </dgm:pt>
    <dgm:pt modelId="{14DBE259-68A2-4906-953A-C286E4BC2BA5}" type="pres">
      <dgm:prSet presAssocID="{4AEEC9B1-B9E3-453A-94A8-5AAF92977A57}" presName="Name37" presStyleLbl="parChTrans1D2" presStyleIdx="10" presStyleCnt="18"/>
      <dgm:spPr/>
      <dgm:t>
        <a:bodyPr/>
        <a:lstStyle/>
        <a:p>
          <a:pPr latinLnBrk="1"/>
          <a:endParaRPr lang="ko-KR" altLang="en-US"/>
        </a:p>
      </dgm:t>
    </dgm:pt>
    <dgm:pt modelId="{7E159F24-8CAF-45AF-8F30-3485B84C382A}" type="pres">
      <dgm:prSet presAssocID="{542646B8-F14C-4652-B1E7-EF52AC79230C}" presName="hierRoot2" presStyleCnt="0">
        <dgm:presLayoutVars>
          <dgm:hierBranch val="init"/>
        </dgm:presLayoutVars>
      </dgm:prSet>
      <dgm:spPr/>
    </dgm:pt>
    <dgm:pt modelId="{12722CF1-9B83-453C-87F7-4E4F5191159B}" type="pres">
      <dgm:prSet presAssocID="{542646B8-F14C-4652-B1E7-EF52AC79230C}" presName="rootComposite" presStyleCnt="0"/>
      <dgm:spPr/>
    </dgm:pt>
    <dgm:pt modelId="{CA082B9D-BA99-45E6-9944-F8DB9CB7705B}" type="pres">
      <dgm:prSet presAssocID="{542646B8-F14C-4652-B1E7-EF52AC79230C}" presName="rootText" presStyleLbl="node2" presStyleIdx="10" presStyleCnt="12" custScaleX="25602" custScaleY="278162" custLinFactY="-24316" custLinFactNeighborX="-27459" custLinFactNeighborY="-10000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030BE62-950E-4CB2-A99A-4FA8AA7FF8EE}" type="pres">
      <dgm:prSet presAssocID="{542646B8-F14C-4652-B1E7-EF52AC79230C}" presName="rootConnector" presStyleLbl="node2" presStyleIdx="10" presStyleCnt="12"/>
      <dgm:spPr/>
      <dgm:t>
        <a:bodyPr/>
        <a:lstStyle/>
        <a:p>
          <a:pPr latinLnBrk="1"/>
          <a:endParaRPr lang="ko-KR" altLang="en-US"/>
        </a:p>
      </dgm:t>
    </dgm:pt>
    <dgm:pt modelId="{2DF2CC91-CB8A-44EC-B616-F0303A8BED41}" type="pres">
      <dgm:prSet presAssocID="{542646B8-F14C-4652-B1E7-EF52AC79230C}" presName="hierChild4" presStyleCnt="0"/>
      <dgm:spPr/>
    </dgm:pt>
    <dgm:pt modelId="{87035879-6A03-4966-80E7-D5100866C294}" type="pres">
      <dgm:prSet presAssocID="{542646B8-F14C-4652-B1E7-EF52AC79230C}" presName="hierChild5" presStyleCnt="0"/>
      <dgm:spPr/>
    </dgm:pt>
    <dgm:pt modelId="{88A0D897-BB71-4E03-9A10-BCAE09644AB7}" type="pres">
      <dgm:prSet presAssocID="{EA588454-C4C5-4B70-B7F6-9360D42AE0BE}" presName="Name37" presStyleLbl="parChTrans1D2" presStyleIdx="11" presStyleCnt="18"/>
      <dgm:spPr/>
      <dgm:t>
        <a:bodyPr/>
        <a:lstStyle/>
        <a:p>
          <a:pPr latinLnBrk="1"/>
          <a:endParaRPr lang="ko-KR" altLang="en-US"/>
        </a:p>
      </dgm:t>
    </dgm:pt>
    <dgm:pt modelId="{EEAD8193-7D72-4B8C-9B7E-6CB36D35439F}" type="pres">
      <dgm:prSet presAssocID="{FC60F2A9-36F5-4E00-8DD6-1D96D332FFDE}" presName="hierRoot2" presStyleCnt="0">
        <dgm:presLayoutVars>
          <dgm:hierBranch val="init"/>
        </dgm:presLayoutVars>
      </dgm:prSet>
      <dgm:spPr/>
    </dgm:pt>
    <dgm:pt modelId="{85383410-E72F-4AD6-A983-122E5BFB503D}" type="pres">
      <dgm:prSet presAssocID="{FC60F2A9-36F5-4E00-8DD6-1D96D332FFDE}" presName="rootComposite" presStyleCnt="0"/>
      <dgm:spPr/>
    </dgm:pt>
    <dgm:pt modelId="{14416D64-D8EC-4B7C-9649-67F347DD0861}" type="pres">
      <dgm:prSet presAssocID="{FC60F2A9-36F5-4E00-8DD6-1D96D332FFDE}" presName="rootText" presStyleLbl="node2" presStyleIdx="11" presStyleCnt="12" custScaleX="19957" custScaleY="269924" custLinFactY="-24316" custLinFactNeighborX="-36605" custLinFactNeighborY="-10000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EEAFD38-3FCE-4369-BFB4-2F225A27EC2C}" type="pres">
      <dgm:prSet presAssocID="{FC60F2A9-36F5-4E00-8DD6-1D96D332FFDE}" presName="rootConnector" presStyleLbl="node2" presStyleIdx="11" presStyleCnt="12"/>
      <dgm:spPr/>
      <dgm:t>
        <a:bodyPr/>
        <a:lstStyle/>
        <a:p>
          <a:pPr latinLnBrk="1"/>
          <a:endParaRPr lang="ko-KR" altLang="en-US"/>
        </a:p>
      </dgm:t>
    </dgm:pt>
    <dgm:pt modelId="{D5614D67-D7A5-4F86-8DA6-B6E1C6AD7C9D}" type="pres">
      <dgm:prSet presAssocID="{FC60F2A9-36F5-4E00-8DD6-1D96D332FFDE}" presName="hierChild4" presStyleCnt="0"/>
      <dgm:spPr/>
    </dgm:pt>
    <dgm:pt modelId="{CDA744FB-B559-4C70-BC2B-226B465F7244}" type="pres">
      <dgm:prSet presAssocID="{FC60F2A9-36F5-4E00-8DD6-1D96D332FFDE}" presName="hierChild5" presStyleCnt="0"/>
      <dgm:spPr/>
    </dgm:pt>
    <dgm:pt modelId="{A275AEE9-07F7-4EFD-A4E9-A06B08DA1660}" type="pres">
      <dgm:prSet presAssocID="{E27A75B9-A04F-421D-AE15-E752F9DAFFCD}" presName="hierChild3" presStyleCnt="0"/>
      <dgm:spPr/>
    </dgm:pt>
    <dgm:pt modelId="{C5918EB3-6124-4F8D-AABA-01B80AEFD0E6}" type="pres">
      <dgm:prSet presAssocID="{82112297-FF53-4DA0-B899-B76E9602B6C6}" presName="Name111" presStyleLbl="parChTrans1D2" presStyleIdx="12" presStyleCnt="18"/>
      <dgm:spPr/>
      <dgm:t>
        <a:bodyPr/>
        <a:lstStyle/>
        <a:p>
          <a:pPr latinLnBrk="1"/>
          <a:endParaRPr lang="ko-KR" altLang="en-US"/>
        </a:p>
      </dgm:t>
    </dgm:pt>
    <dgm:pt modelId="{15A07C95-AE1F-4C6F-BB38-747374B07DE7}" type="pres">
      <dgm:prSet presAssocID="{28D89FF0-3719-482B-B3A8-1D5E871717A5}" presName="hierRoot3" presStyleCnt="0">
        <dgm:presLayoutVars>
          <dgm:hierBranch val="init"/>
        </dgm:presLayoutVars>
      </dgm:prSet>
      <dgm:spPr/>
    </dgm:pt>
    <dgm:pt modelId="{29CE6107-1489-4810-A74B-153242E15B4A}" type="pres">
      <dgm:prSet presAssocID="{28D89FF0-3719-482B-B3A8-1D5E871717A5}" presName="rootComposite3" presStyleCnt="0"/>
      <dgm:spPr/>
    </dgm:pt>
    <dgm:pt modelId="{6B6B00A4-EAF7-48A3-8A1A-8DE42A814B3E}" type="pres">
      <dgm:prSet presAssocID="{28D89FF0-3719-482B-B3A8-1D5E871717A5}" presName="rootText3" presStyleLbl="asst0" presStyleIdx="0" presStyleCnt="6" custScaleX="109158" custScaleY="40065" custLinFactNeighborX="-14051" custLinFactNeighborY="13157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8972F67-F3DD-4E55-B31E-A0D84C38744F}" type="pres">
      <dgm:prSet presAssocID="{28D89FF0-3719-482B-B3A8-1D5E871717A5}" presName="rootConnector3" presStyleLbl="asst0" presStyleIdx="0" presStyleCnt="6"/>
      <dgm:spPr/>
      <dgm:t>
        <a:bodyPr/>
        <a:lstStyle/>
        <a:p>
          <a:pPr latinLnBrk="1"/>
          <a:endParaRPr lang="ko-KR" altLang="en-US"/>
        </a:p>
      </dgm:t>
    </dgm:pt>
    <dgm:pt modelId="{3BD2287E-2D52-449D-9645-00A15F91E9E9}" type="pres">
      <dgm:prSet presAssocID="{28D89FF0-3719-482B-B3A8-1D5E871717A5}" presName="hierChild6" presStyleCnt="0"/>
      <dgm:spPr/>
    </dgm:pt>
    <dgm:pt modelId="{65C10EF7-05C9-4D5C-AB1E-82D19CF51F69}" type="pres">
      <dgm:prSet presAssocID="{28D89FF0-3719-482B-B3A8-1D5E871717A5}" presName="hierChild7" presStyleCnt="0"/>
      <dgm:spPr/>
    </dgm:pt>
    <dgm:pt modelId="{1851CE38-6F57-4427-B9B8-5E84FAF42F93}" type="pres">
      <dgm:prSet presAssocID="{250F2B6B-17D4-4395-A629-18914727C461}" presName="Name111" presStyleLbl="parChTrans1D2" presStyleIdx="13" presStyleCnt="18"/>
      <dgm:spPr/>
      <dgm:t>
        <a:bodyPr/>
        <a:lstStyle/>
        <a:p>
          <a:pPr latinLnBrk="1"/>
          <a:endParaRPr lang="ko-KR" altLang="en-US"/>
        </a:p>
      </dgm:t>
    </dgm:pt>
    <dgm:pt modelId="{1F3DB6B0-D7D2-40D6-8E54-EE8F1064D528}" type="pres">
      <dgm:prSet presAssocID="{188860C8-006F-4D68-9F0D-3D6569D862BC}" presName="hierRoot3" presStyleCnt="0">
        <dgm:presLayoutVars>
          <dgm:hierBranch val="init"/>
        </dgm:presLayoutVars>
      </dgm:prSet>
      <dgm:spPr/>
    </dgm:pt>
    <dgm:pt modelId="{D6006CED-C670-41C5-9B3F-18B1B93BEA9A}" type="pres">
      <dgm:prSet presAssocID="{188860C8-006F-4D68-9F0D-3D6569D862BC}" presName="rootComposite3" presStyleCnt="0"/>
      <dgm:spPr/>
    </dgm:pt>
    <dgm:pt modelId="{0504B770-6469-4A25-87CD-FEEE16AF26A4}" type="pres">
      <dgm:prSet presAssocID="{188860C8-006F-4D68-9F0D-3D6569D862BC}" presName="rootText3" presStyleLbl="asst0" presStyleIdx="1" presStyleCnt="6" custScaleX="105207" custScaleY="43801" custLinFactNeighborX="8662" custLinFactNeighborY="15025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2FF7871-4773-488A-97A1-3268E6870CA6}" type="pres">
      <dgm:prSet presAssocID="{188860C8-006F-4D68-9F0D-3D6569D862BC}" presName="rootConnector3" presStyleLbl="asst0" presStyleIdx="1" presStyleCnt="6"/>
      <dgm:spPr/>
      <dgm:t>
        <a:bodyPr/>
        <a:lstStyle/>
        <a:p>
          <a:pPr latinLnBrk="1"/>
          <a:endParaRPr lang="ko-KR" altLang="en-US"/>
        </a:p>
      </dgm:t>
    </dgm:pt>
    <dgm:pt modelId="{4DB79FB8-6DA1-45CC-BC51-5734FE44200C}" type="pres">
      <dgm:prSet presAssocID="{188860C8-006F-4D68-9F0D-3D6569D862BC}" presName="hierChild6" presStyleCnt="0"/>
      <dgm:spPr/>
    </dgm:pt>
    <dgm:pt modelId="{CD772B37-156A-458D-B92A-C698BC1AFE80}" type="pres">
      <dgm:prSet presAssocID="{188860C8-006F-4D68-9F0D-3D6569D862BC}" presName="hierChild7" presStyleCnt="0"/>
      <dgm:spPr/>
    </dgm:pt>
    <dgm:pt modelId="{093BED54-1FE4-46CD-B8BA-D563A7FA4BC4}" type="pres">
      <dgm:prSet presAssocID="{4566F3C6-AACE-4122-BD11-720344519356}" presName="Name111" presStyleLbl="parChTrans1D2" presStyleIdx="14" presStyleCnt="18"/>
      <dgm:spPr/>
      <dgm:t>
        <a:bodyPr/>
        <a:lstStyle/>
        <a:p>
          <a:pPr latinLnBrk="1"/>
          <a:endParaRPr lang="ko-KR" altLang="en-US"/>
        </a:p>
      </dgm:t>
    </dgm:pt>
    <dgm:pt modelId="{ACF3179A-3A8B-4F77-9C40-683C42C4B69C}" type="pres">
      <dgm:prSet presAssocID="{47469A51-861C-442C-832E-1DB029FFD3F4}" presName="hierRoot3" presStyleCnt="0">
        <dgm:presLayoutVars>
          <dgm:hierBranch val="init"/>
        </dgm:presLayoutVars>
      </dgm:prSet>
      <dgm:spPr/>
    </dgm:pt>
    <dgm:pt modelId="{53790E78-9E36-4305-B110-1A1D4DFAA094}" type="pres">
      <dgm:prSet presAssocID="{47469A51-861C-442C-832E-1DB029FFD3F4}" presName="rootComposite3" presStyleCnt="0"/>
      <dgm:spPr/>
    </dgm:pt>
    <dgm:pt modelId="{16853561-A167-437D-9465-E96AC610183E}" type="pres">
      <dgm:prSet presAssocID="{47469A51-861C-442C-832E-1DB029FFD3F4}" presName="rootText3" presStyleLbl="asst0" presStyleIdx="2" presStyleCnt="6" custScaleX="108660" custScaleY="40520" custLinFactNeighborX="-14051" custLinFactNeighborY="-64743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D680B79-2676-4E29-8722-B838491036EC}" type="pres">
      <dgm:prSet presAssocID="{47469A51-861C-442C-832E-1DB029FFD3F4}" presName="rootConnector3" presStyleLbl="asst0" presStyleIdx="2" presStyleCnt="6"/>
      <dgm:spPr/>
      <dgm:t>
        <a:bodyPr/>
        <a:lstStyle/>
        <a:p>
          <a:pPr latinLnBrk="1"/>
          <a:endParaRPr lang="ko-KR" altLang="en-US"/>
        </a:p>
      </dgm:t>
    </dgm:pt>
    <dgm:pt modelId="{51C5121A-C22E-40D6-98D7-49D30DE2BC5C}" type="pres">
      <dgm:prSet presAssocID="{47469A51-861C-442C-832E-1DB029FFD3F4}" presName="hierChild6" presStyleCnt="0"/>
      <dgm:spPr/>
    </dgm:pt>
    <dgm:pt modelId="{AED78D21-A66E-49B5-A61E-6ADD95C56C56}" type="pres">
      <dgm:prSet presAssocID="{47469A51-861C-442C-832E-1DB029FFD3F4}" presName="hierChild7" presStyleCnt="0"/>
      <dgm:spPr/>
    </dgm:pt>
    <dgm:pt modelId="{D474CD33-44EF-4E45-B150-F0BEDAC75F7C}" type="pres">
      <dgm:prSet presAssocID="{D004AD28-A282-45F9-820C-F4CDF539E239}" presName="Name111" presStyleLbl="parChTrans1D2" presStyleIdx="15" presStyleCnt="18"/>
      <dgm:spPr/>
      <dgm:t>
        <a:bodyPr/>
        <a:lstStyle/>
        <a:p>
          <a:pPr latinLnBrk="1"/>
          <a:endParaRPr lang="ko-KR" altLang="en-US"/>
        </a:p>
      </dgm:t>
    </dgm:pt>
    <dgm:pt modelId="{2201795B-3C3B-4DAB-A433-519AE9326700}" type="pres">
      <dgm:prSet presAssocID="{96F01821-5969-4E68-8E5A-0C4B8A3195A9}" presName="hierRoot3" presStyleCnt="0">
        <dgm:presLayoutVars>
          <dgm:hierBranch val="init"/>
        </dgm:presLayoutVars>
      </dgm:prSet>
      <dgm:spPr/>
    </dgm:pt>
    <dgm:pt modelId="{9AFD6226-FFCA-4AF4-8F3D-17C2ADC92235}" type="pres">
      <dgm:prSet presAssocID="{96F01821-5969-4E68-8E5A-0C4B8A3195A9}" presName="rootComposite3" presStyleCnt="0"/>
      <dgm:spPr/>
    </dgm:pt>
    <dgm:pt modelId="{F31B71D4-D546-461A-9503-CC4051C07EE2}" type="pres">
      <dgm:prSet presAssocID="{96F01821-5969-4E68-8E5A-0C4B8A3195A9}" presName="rootText3" presStyleLbl="asst0" presStyleIdx="3" presStyleCnt="6" custScaleX="105207" custScaleY="42261" custLinFactNeighborX="8662" custLinFactNeighborY="-63873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D91EBEC-A9A2-464C-AF74-B46215FBA182}" type="pres">
      <dgm:prSet presAssocID="{96F01821-5969-4E68-8E5A-0C4B8A3195A9}" presName="rootConnector3" presStyleLbl="asst0" presStyleIdx="3" presStyleCnt="6"/>
      <dgm:spPr/>
      <dgm:t>
        <a:bodyPr/>
        <a:lstStyle/>
        <a:p>
          <a:pPr latinLnBrk="1"/>
          <a:endParaRPr lang="ko-KR" altLang="en-US"/>
        </a:p>
      </dgm:t>
    </dgm:pt>
    <dgm:pt modelId="{DE3CAFD2-A6D9-4248-9270-FA194AD7CFC8}" type="pres">
      <dgm:prSet presAssocID="{96F01821-5969-4E68-8E5A-0C4B8A3195A9}" presName="hierChild6" presStyleCnt="0"/>
      <dgm:spPr/>
    </dgm:pt>
    <dgm:pt modelId="{CBC4972C-CB8F-43BB-9316-267661D81793}" type="pres">
      <dgm:prSet presAssocID="{96F01821-5969-4E68-8E5A-0C4B8A3195A9}" presName="hierChild7" presStyleCnt="0"/>
      <dgm:spPr/>
    </dgm:pt>
    <dgm:pt modelId="{00C13393-20C2-4CDE-9D6A-2C91C15F4D6F}" type="pres">
      <dgm:prSet presAssocID="{D3BC1682-21AE-47F3-9D32-5FD15E86EF33}" presName="Name111" presStyleLbl="parChTrans1D2" presStyleIdx="16" presStyleCnt="18"/>
      <dgm:spPr/>
      <dgm:t>
        <a:bodyPr/>
        <a:lstStyle/>
        <a:p>
          <a:pPr latinLnBrk="1"/>
          <a:endParaRPr lang="ko-KR" altLang="en-US"/>
        </a:p>
      </dgm:t>
    </dgm:pt>
    <dgm:pt modelId="{DC014582-FD3C-4291-8E3D-A0A51DF6CBD2}" type="pres">
      <dgm:prSet presAssocID="{5C1C8B81-C53D-42E6-86A2-C25398F87C5F}" presName="hierRoot3" presStyleCnt="0">
        <dgm:presLayoutVars>
          <dgm:hierBranch val="init"/>
        </dgm:presLayoutVars>
      </dgm:prSet>
      <dgm:spPr/>
    </dgm:pt>
    <dgm:pt modelId="{52B1A613-91CA-4382-AA4E-FBDE862D605C}" type="pres">
      <dgm:prSet presAssocID="{5C1C8B81-C53D-42E6-86A2-C25398F87C5F}" presName="rootComposite3" presStyleCnt="0"/>
      <dgm:spPr/>
    </dgm:pt>
    <dgm:pt modelId="{0AD2C5F3-B3F8-421D-9FBF-1C4E20229955}" type="pres">
      <dgm:prSet presAssocID="{5C1C8B81-C53D-42E6-86A2-C25398F87C5F}" presName="rootText3" presStyleLbl="asst0" presStyleIdx="4" presStyleCnt="6" custScaleX="109668" custScaleY="40519" custLinFactY="-36484" custLinFactNeighborX="-14051" custLinFactNeighborY="-10000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2E3C9A4-3AE7-4CC1-B074-71992985C192}" type="pres">
      <dgm:prSet presAssocID="{5C1C8B81-C53D-42E6-86A2-C25398F87C5F}" presName="rootConnector3" presStyleLbl="asst0" presStyleIdx="4" presStyleCnt="6"/>
      <dgm:spPr/>
      <dgm:t>
        <a:bodyPr/>
        <a:lstStyle/>
        <a:p>
          <a:pPr latinLnBrk="1"/>
          <a:endParaRPr lang="ko-KR" altLang="en-US"/>
        </a:p>
      </dgm:t>
    </dgm:pt>
    <dgm:pt modelId="{F2E5C6CD-701B-4770-8A87-15DF9975AA40}" type="pres">
      <dgm:prSet presAssocID="{5C1C8B81-C53D-42E6-86A2-C25398F87C5F}" presName="hierChild6" presStyleCnt="0"/>
      <dgm:spPr/>
    </dgm:pt>
    <dgm:pt modelId="{2299F36C-2CEA-49F4-B546-F10A8D85B5AB}" type="pres">
      <dgm:prSet presAssocID="{5C1C8B81-C53D-42E6-86A2-C25398F87C5F}" presName="hierChild7" presStyleCnt="0"/>
      <dgm:spPr/>
    </dgm:pt>
    <dgm:pt modelId="{ED3E52E9-6943-4E50-AA91-2FD80B7E1425}" type="pres">
      <dgm:prSet presAssocID="{54B3955E-1853-41DC-ACF5-03B40563FCC4}" presName="Name111" presStyleLbl="parChTrans1D2" presStyleIdx="17" presStyleCnt="18"/>
      <dgm:spPr/>
      <dgm:t>
        <a:bodyPr/>
        <a:lstStyle/>
        <a:p>
          <a:pPr latinLnBrk="1"/>
          <a:endParaRPr lang="ko-KR" altLang="en-US"/>
        </a:p>
      </dgm:t>
    </dgm:pt>
    <dgm:pt modelId="{77B5D792-A803-4DD4-AE2B-D9B41C33B867}" type="pres">
      <dgm:prSet presAssocID="{DAD587AB-8273-4137-9A74-CF4BBC06A5C3}" presName="hierRoot3" presStyleCnt="0">
        <dgm:presLayoutVars>
          <dgm:hierBranch val="init"/>
        </dgm:presLayoutVars>
      </dgm:prSet>
      <dgm:spPr/>
    </dgm:pt>
    <dgm:pt modelId="{1067EA11-8CF9-45E0-B2C6-083A613F09E1}" type="pres">
      <dgm:prSet presAssocID="{DAD587AB-8273-4137-9A74-CF4BBC06A5C3}" presName="rootComposite3" presStyleCnt="0"/>
      <dgm:spPr/>
    </dgm:pt>
    <dgm:pt modelId="{FAAE3D78-BB04-463C-89DF-91E2EF7C9431}" type="pres">
      <dgm:prSet presAssocID="{DAD587AB-8273-4137-9A74-CF4BBC06A5C3}" presName="rootText3" presStyleLbl="asst0" presStyleIdx="5" presStyleCnt="6" custScaleX="105207" custScaleY="40520" custLinFactY="-36484" custLinFactNeighborX="8662" custLinFactNeighborY="-100000">
        <dgm:presLayoutVars>
          <dgm:chPref val="3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C0E2084-6599-45EE-8E5E-9F5E82EC383F}" type="pres">
      <dgm:prSet presAssocID="{DAD587AB-8273-4137-9A74-CF4BBC06A5C3}" presName="rootConnector3" presStyleLbl="asst0" presStyleIdx="5" presStyleCnt="6"/>
      <dgm:spPr/>
      <dgm:t>
        <a:bodyPr/>
        <a:lstStyle/>
        <a:p>
          <a:pPr latinLnBrk="1"/>
          <a:endParaRPr lang="ko-KR" altLang="en-US"/>
        </a:p>
      </dgm:t>
    </dgm:pt>
    <dgm:pt modelId="{38204051-1DF7-49A7-8882-9257AF6E1D01}" type="pres">
      <dgm:prSet presAssocID="{DAD587AB-8273-4137-9A74-CF4BBC06A5C3}" presName="hierChild6" presStyleCnt="0"/>
      <dgm:spPr/>
    </dgm:pt>
    <dgm:pt modelId="{E90B5811-DCD6-42E2-A7D1-5FDFF2219B39}" type="pres">
      <dgm:prSet presAssocID="{DAD587AB-8273-4137-9A74-CF4BBC06A5C3}" presName="hierChild7" presStyleCnt="0"/>
      <dgm:spPr/>
    </dgm:pt>
  </dgm:ptLst>
  <dgm:cxnLst>
    <dgm:cxn modelId="{D83BDD3B-D56B-404B-A0B3-5A6778942861}" type="presOf" srcId="{C931AC6F-64CF-43FD-8221-47D66031284C}" destId="{0F734E33-2AAF-4336-BA3B-E891F41D4614}" srcOrd="0" destOrd="0" presId="urn:microsoft.com/office/officeart/2005/8/layout/orgChart1"/>
    <dgm:cxn modelId="{5896A98B-1F5E-4009-9740-91B7469D510B}" type="presOf" srcId="{538F4EF0-A282-40FB-AEE6-CE68460BC9DB}" destId="{39CF4976-3F2A-4BE6-BACE-F1FAC4BB66EA}" srcOrd="0" destOrd="0" presId="urn:microsoft.com/office/officeart/2005/8/layout/orgChart1"/>
    <dgm:cxn modelId="{734D847E-C74D-4DB4-A37F-B6DB4D93E598}" type="presOf" srcId="{FC60F2A9-36F5-4E00-8DD6-1D96D332FFDE}" destId="{9EEAFD38-3FCE-4369-BFB4-2F225A27EC2C}" srcOrd="1" destOrd="0" presId="urn:microsoft.com/office/officeart/2005/8/layout/orgChart1"/>
    <dgm:cxn modelId="{F6285CD0-F13B-4C99-8B94-ABCE8B9087A2}" type="presOf" srcId="{542646B8-F14C-4652-B1E7-EF52AC79230C}" destId="{8030BE62-950E-4CB2-A99A-4FA8AA7FF8EE}" srcOrd="1" destOrd="0" presId="urn:microsoft.com/office/officeart/2005/8/layout/orgChart1"/>
    <dgm:cxn modelId="{FB435E15-EA80-47D4-A31B-B7D5EE056C80}" type="presOf" srcId="{F6C8813A-BBEC-441E-AABA-F962EEAA7706}" destId="{BD23DF4A-B370-4B40-8730-0B0709EECAE9}" srcOrd="0" destOrd="0" presId="urn:microsoft.com/office/officeart/2005/8/layout/orgChart1"/>
    <dgm:cxn modelId="{BD32D76C-D559-4E4B-A7D5-84A4E1F98521}" srcId="{E27A75B9-A04F-421D-AE15-E752F9DAFFCD}" destId="{4B491BC1-BF17-46B3-A9F2-5BCD5AD4D382}" srcOrd="12" destOrd="0" parTransId="{8F10B3F4-02EC-455E-AA7E-4FE4773B9B3B}" sibTransId="{563E3F48-7010-430D-A0F6-988BF3C008FC}"/>
    <dgm:cxn modelId="{B414B152-EBE3-4DBB-A39F-60E0F587BE67}" srcId="{E27A75B9-A04F-421D-AE15-E752F9DAFFCD}" destId="{F05C1896-AA3C-4CCD-858D-F691CC0714D8}" srcOrd="6" destOrd="0" parTransId="{F6C8813A-BBEC-441E-AABA-F962EEAA7706}" sibTransId="{BABE1E64-6E31-4FE1-B943-EED14DB47FDB}"/>
    <dgm:cxn modelId="{1C616E38-F20E-49BB-AE39-B84D57DA230D}" type="presOf" srcId="{F05C1896-AA3C-4CCD-858D-F691CC0714D8}" destId="{F7291F26-2551-4D3F-ADE7-3348352CE5E1}" srcOrd="1" destOrd="0" presId="urn:microsoft.com/office/officeart/2005/8/layout/orgChart1"/>
    <dgm:cxn modelId="{659473E7-7467-47D5-8B7A-CB809CCF77D5}" type="presOf" srcId="{E27A75B9-A04F-421D-AE15-E752F9DAFFCD}" destId="{BE5311A3-FC65-4978-A74D-1ADE1A6A08DD}" srcOrd="0" destOrd="0" presId="urn:microsoft.com/office/officeart/2005/8/layout/orgChart1"/>
    <dgm:cxn modelId="{619BDCD6-2AC1-4BB6-94F8-6417BCB74CBA}" type="presOf" srcId="{D004AD28-A282-45F9-820C-F4CDF539E239}" destId="{D474CD33-44EF-4E45-B150-F0BEDAC75F7C}" srcOrd="0" destOrd="0" presId="urn:microsoft.com/office/officeart/2005/8/layout/orgChart1"/>
    <dgm:cxn modelId="{C0F1B02B-46D6-4D91-8FB9-7D0EC12BD72E}" srcId="{E27A75B9-A04F-421D-AE15-E752F9DAFFCD}" destId="{188860C8-006F-4D68-9F0D-3D6569D862BC}" srcOrd="1" destOrd="0" parTransId="{250F2B6B-17D4-4395-A629-18914727C461}" sibTransId="{7C4BF33A-50D7-4A0F-BACD-5F620775AC37}"/>
    <dgm:cxn modelId="{5F56040C-52A2-4E55-B98C-94B53C67A6FA}" type="presOf" srcId="{463BC4FA-8F57-4FF1-99C1-903EF74792AC}" destId="{A326CE9D-E559-4B05-A109-F42420F08593}" srcOrd="0" destOrd="0" presId="urn:microsoft.com/office/officeart/2005/8/layout/orgChart1"/>
    <dgm:cxn modelId="{8D45E518-3F48-434B-9ED9-D4481ED8110E}" type="presOf" srcId="{5C1C8B81-C53D-42E6-86A2-C25398F87C5F}" destId="{C2E3C9A4-3AE7-4CC1-B074-71992985C192}" srcOrd="1" destOrd="0" presId="urn:microsoft.com/office/officeart/2005/8/layout/orgChart1"/>
    <dgm:cxn modelId="{41231439-FBC8-4B7F-8CF9-12127BE25422}" type="presOf" srcId="{188860C8-006F-4D68-9F0D-3D6569D862BC}" destId="{C2FF7871-4773-488A-97A1-3268E6870CA6}" srcOrd="1" destOrd="0" presId="urn:microsoft.com/office/officeart/2005/8/layout/orgChart1"/>
    <dgm:cxn modelId="{5CCFE97D-7723-4D76-AB6B-EE579E012A63}" srcId="{C8C63CD3-C8F5-4469-A1C1-9EE5359EA75F}" destId="{E27A75B9-A04F-421D-AE15-E752F9DAFFCD}" srcOrd="1" destOrd="0" parTransId="{FD67D5EA-E0E7-4954-99FC-ED1C8917E531}" sibTransId="{FF7852CB-F40F-4AC0-A3FE-18E99B492C3A}"/>
    <dgm:cxn modelId="{05B4841A-E756-471A-B143-FFB2E3F7F566}" srcId="{E27A75B9-A04F-421D-AE15-E752F9DAFFCD}" destId="{538F4EF0-A282-40FB-AEE6-CE68460BC9DB}" srcOrd="15" destOrd="0" parTransId="{217CAAB5-87FF-4062-8632-25538C5EB65A}" sibTransId="{5A89C692-E8A0-41E8-94D8-31BE95C14133}"/>
    <dgm:cxn modelId="{64C48A5E-7FE4-4A38-A5BC-8346A0E86226}" srcId="{E27A75B9-A04F-421D-AE15-E752F9DAFFCD}" destId="{1C917310-E462-401C-BF52-FF97834F8DF7}" srcOrd="7" destOrd="0" parTransId="{463BC4FA-8F57-4FF1-99C1-903EF74792AC}" sibTransId="{CB2C738A-C544-4239-B78F-4518CC4C9DDD}"/>
    <dgm:cxn modelId="{902D030D-1A08-4F0F-BE2B-42C1094272D3}" type="presOf" srcId="{4B491BC1-BF17-46B3-A9F2-5BCD5AD4D382}" destId="{879F6602-BF5B-476B-BDC0-16D4623B347E}" srcOrd="1" destOrd="0" presId="urn:microsoft.com/office/officeart/2005/8/layout/orgChart1"/>
    <dgm:cxn modelId="{57D2082C-26D7-4E63-8975-5FD19198F48A}" srcId="{E27A75B9-A04F-421D-AE15-E752F9DAFFCD}" destId="{FA5C6333-16A8-4736-98C6-D8E2ADB2A03D}" srcOrd="13" destOrd="0" parTransId="{717D7E51-3931-4D41-B66B-5C568C321B11}" sibTransId="{9DEFD4D3-3398-499A-B9FC-659E0A724DF9}"/>
    <dgm:cxn modelId="{7B224ED1-0CFB-4986-A2E2-A5B723D490D2}" type="presOf" srcId="{411DB2DA-2700-46CC-B05C-E881C42809AA}" destId="{E4B84268-CAFA-4454-8168-D4057B77959B}" srcOrd="0" destOrd="0" presId="urn:microsoft.com/office/officeart/2005/8/layout/orgChart1"/>
    <dgm:cxn modelId="{0B1E759A-7B73-435A-919B-3D227041FE90}" srcId="{C8C63CD3-C8F5-4469-A1C1-9EE5359EA75F}" destId="{2D9CF87E-4EBB-472F-A92A-1D72BEF10DA9}" srcOrd="0" destOrd="0" parTransId="{7161F058-DB22-40EB-98B9-4477E74B1ABC}" sibTransId="{E2D04E23-336A-49B1-870D-4CA6F8166E59}"/>
    <dgm:cxn modelId="{CD395FEE-87C7-4A40-9DF5-30E4D50E7BB9}" srcId="{E27A75B9-A04F-421D-AE15-E752F9DAFFCD}" destId="{8F88057D-7BDD-459B-9F2B-FAC1A045E51C}" srcOrd="11" destOrd="0" parTransId="{5C697510-C75E-4E9A-8960-7B1BA118C733}" sibTransId="{ADC83B1D-86C1-4B74-AD91-EFEC5AF50D27}"/>
    <dgm:cxn modelId="{1C7566FC-D9D6-4757-9801-0AFE57C795F1}" type="presOf" srcId="{86721E3A-81F6-4731-8799-FBB5DAADE14C}" destId="{2012F4EF-1917-4E05-86E1-8D70C485938A}" srcOrd="1" destOrd="0" presId="urn:microsoft.com/office/officeart/2005/8/layout/orgChart1"/>
    <dgm:cxn modelId="{79D41169-7FE9-482A-A167-70555EFDFDBD}" type="presOf" srcId="{C931AC6F-64CF-43FD-8221-47D66031284C}" destId="{FC327741-E31C-45D0-8403-FFF01A84E070}" srcOrd="1" destOrd="0" presId="urn:microsoft.com/office/officeart/2005/8/layout/orgChart1"/>
    <dgm:cxn modelId="{5A7C4B9A-ABFF-4ED0-8068-9E36599A45E5}" srcId="{E27A75B9-A04F-421D-AE15-E752F9DAFFCD}" destId="{96F01821-5969-4E68-8E5A-0C4B8A3195A9}" srcOrd="3" destOrd="0" parTransId="{D004AD28-A282-45F9-820C-F4CDF539E239}" sibTransId="{4544C1E7-334D-4F13-806F-6F104B9C3DB1}"/>
    <dgm:cxn modelId="{650CBF3B-AE08-4DC9-B3E4-DDF24DA28023}" srcId="{E27A75B9-A04F-421D-AE15-E752F9DAFFCD}" destId="{FC60F2A9-36F5-4E00-8DD6-1D96D332FFDE}" srcOrd="17" destOrd="0" parTransId="{EA588454-C4C5-4B70-B7F6-9360D42AE0BE}" sibTransId="{33140413-9C87-4B2F-842D-4A83BE5C5F34}"/>
    <dgm:cxn modelId="{15E2BF36-98B4-44C9-9A1A-AEEBDA5B4588}" type="presOf" srcId="{8F88057D-7BDD-459B-9F2B-FAC1A045E51C}" destId="{E13F9085-CF32-486F-A8F9-5B91073BDA51}" srcOrd="0" destOrd="0" presId="urn:microsoft.com/office/officeart/2005/8/layout/orgChart1"/>
    <dgm:cxn modelId="{E85C6564-0786-4314-B4FD-87EE0F6C0E42}" type="presOf" srcId="{E27A75B9-A04F-421D-AE15-E752F9DAFFCD}" destId="{595AE421-BAD8-4065-AE21-769F24EB6026}" srcOrd="1" destOrd="0" presId="urn:microsoft.com/office/officeart/2005/8/layout/orgChart1"/>
    <dgm:cxn modelId="{57C9F02A-C1CD-4D71-86EF-8716FF4DC400}" type="presOf" srcId="{4B491BC1-BF17-46B3-A9F2-5BCD5AD4D382}" destId="{CA3B360A-D8AA-4973-BDB8-C22856ECAF44}" srcOrd="0" destOrd="0" presId="urn:microsoft.com/office/officeart/2005/8/layout/orgChart1"/>
    <dgm:cxn modelId="{132EFB96-E063-4950-99EF-CBBD25D06BA2}" type="presOf" srcId="{FA5C6333-16A8-4736-98C6-D8E2ADB2A03D}" destId="{A6C9472C-BCF2-4976-8EC8-EE73ECF48656}" srcOrd="0" destOrd="0" presId="urn:microsoft.com/office/officeart/2005/8/layout/orgChart1"/>
    <dgm:cxn modelId="{625C3B40-91A0-45E4-8AA6-DCBD6C16B706}" srcId="{E27A75B9-A04F-421D-AE15-E752F9DAFFCD}" destId="{6CF920D4-EBB1-4233-9861-F398A5B9F2C1}" srcOrd="9" destOrd="0" parTransId="{AB1F830A-A7EA-41C5-8A23-53930B5B3D09}" sibTransId="{496852CB-1DD7-40A4-94BF-B55A1AEF55F9}"/>
    <dgm:cxn modelId="{4E68D251-ECE8-45BD-9CE6-CDC0A895283A}" type="presOf" srcId="{2D9CF87E-4EBB-472F-A92A-1D72BEF10DA9}" destId="{3D287312-9CCD-403E-9C3B-CA0F1618A011}" srcOrd="1" destOrd="0" presId="urn:microsoft.com/office/officeart/2005/8/layout/orgChart1"/>
    <dgm:cxn modelId="{C480A8EF-4709-4E06-A7ED-233E1C0980C9}" type="presOf" srcId="{6CF920D4-EBB1-4233-9861-F398A5B9F2C1}" destId="{8BE8061F-67EA-4C4D-9F9F-684B445B62B9}" srcOrd="0" destOrd="0" presId="urn:microsoft.com/office/officeart/2005/8/layout/orgChart1"/>
    <dgm:cxn modelId="{291513D2-F847-48D4-8750-15EB5078C523}" srcId="{E27A75B9-A04F-421D-AE15-E752F9DAFFCD}" destId="{C931AC6F-64CF-43FD-8221-47D66031284C}" srcOrd="14" destOrd="0" parTransId="{A4E7FD23-2300-4823-9B75-D329947A7639}" sibTransId="{C4A5D555-95F1-47E3-919E-17092DB9223C}"/>
    <dgm:cxn modelId="{FB488869-4017-47F1-B5E4-579FBE5A1FF6}" srcId="{E27A75B9-A04F-421D-AE15-E752F9DAFFCD}" destId="{2BE6974D-0B89-463C-B478-2D4E88EF3EBB}" srcOrd="10" destOrd="0" parTransId="{9180451B-90BC-49EE-B5CB-E95FE0EBDF85}" sibTransId="{965B64BE-D4DC-4644-97C9-5A19B4B5DF14}"/>
    <dgm:cxn modelId="{DA4E1E3F-32F1-4500-B78B-561DEBC81F32}" type="presOf" srcId="{717D7E51-3931-4D41-B66B-5C568C321B11}" destId="{2928F382-8A0B-443C-B903-B53D1B7AA1E3}" srcOrd="0" destOrd="0" presId="urn:microsoft.com/office/officeart/2005/8/layout/orgChart1"/>
    <dgm:cxn modelId="{3FE1199E-028D-4659-B3DD-3A27793D11B0}" type="presOf" srcId="{4566F3C6-AACE-4122-BD11-720344519356}" destId="{093BED54-1FE4-46CD-B8BA-D563A7FA4BC4}" srcOrd="0" destOrd="0" presId="urn:microsoft.com/office/officeart/2005/8/layout/orgChart1"/>
    <dgm:cxn modelId="{D294F657-19D0-4B57-A34C-D9CE52958586}" type="presOf" srcId="{28D89FF0-3719-482B-B3A8-1D5E871717A5}" destId="{C8972F67-F3DD-4E55-B31E-A0D84C38744F}" srcOrd="1" destOrd="0" presId="urn:microsoft.com/office/officeart/2005/8/layout/orgChart1"/>
    <dgm:cxn modelId="{ED3E52FD-3AF6-41D4-87E5-43C73C5384F3}" type="presOf" srcId="{D3BC1682-21AE-47F3-9D32-5FD15E86EF33}" destId="{00C13393-20C2-4CDE-9D6A-2C91C15F4D6F}" srcOrd="0" destOrd="0" presId="urn:microsoft.com/office/officeart/2005/8/layout/orgChart1"/>
    <dgm:cxn modelId="{D88F6D52-AE48-4F96-954E-357323F10751}" type="presOf" srcId="{54B3955E-1853-41DC-ACF5-03B40563FCC4}" destId="{ED3E52E9-6943-4E50-AA91-2FD80B7E1425}" srcOrd="0" destOrd="0" presId="urn:microsoft.com/office/officeart/2005/8/layout/orgChart1"/>
    <dgm:cxn modelId="{7CB0E6F3-EA6B-4B24-A1F5-F48AA6BEAAAA}" type="presOf" srcId="{6CF920D4-EBB1-4233-9861-F398A5B9F2C1}" destId="{AD2AB9E4-0DCF-461C-9F84-1E6C23AD27DC}" srcOrd="1" destOrd="0" presId="urn:microsoft.com/office/officeart/2005/8/layout/orgChart1"/>
    <dgm:cxn modelId="{0D00D808-0207-4C4D-B907-702CB35B54D7}" type="presOf" srcId="{8F10B3F4-02EC-455E-AA7E-4FE4773B9B3B}" destId="{CA438E1D-5503-41E3-85F6-ED37847DED94}" srcOrd="0" destOrd="0" presId="urn:microsoft.com/office/officeart/2005/8/layout/orgChart1"/>
    <dgm:cxn modelId="{EF034225-31D9-487C-BB0B-80F4E3355D9C}" srcId="{E27A75B9-A04F-421D-AE15-E752F9DAFFCD}" destId="{86721E3A-81F6-4731-8799-FBB5DAADE14C}" srcOrd="8" destOrd="0" parTransId="{411DB2DA-2700-46CC-B05C-E881C42809AA}" sibTransId="{20D88888-05C5-439C-BFF3-3C75123B9E7A}"/>
    <dgm:cxn modelId="{15B01722-32C0-4392-A026-88A76A0C916A}" type="presOf" srcId="{EA588454-C4C5-4B70-B7F6-9360D42AE0BE}" destId="{88A0D897-BB71-4E03-9A10-BCAE09644AB7}" srcOrd="0" destOrd="0" presId="urn:microsoft.com/office/officeart/2005/8/layout/orgChart1"/>
    <dgm:cxn modelId="{8DDE6E68-85E8-46C0-8917-6440F1114CF7}" type="presOf" srcId="{A4E7FD23-2300-4823-9B75-D329947A7639}" destId="{95DCDF1D-E8C0-4CCD-9716-51DF947D6185}" srcOrd="0" destOrd="0" presId="urn:microsoft.com/office/officeart/2005/8/layout/orgChart1"/>
    <dgm:cxn modelId="{B835EE84-0CFE-462C-8CDC-5F7A84605162}" type="presOf" srcId="{28D89FF0-3719-482B-B3A8-1D5E871717A5}" destId="{6B6B00A4-EAF7-48A3-8A1A-8DE42A814B3E}" srcOrd="0" destOrd="0" presId="urn:microsoft.com/office/officeart/2005/8/layout/orgChart1"/>
    <dgm:cxn modelId="{A261AD55-D99A-4C12-8B93-F03ADA277669}" type="presOf" srcId="{AB1F830A-A7EA-41C5-8A23-53930B5B3D09}" destId="{256AC906-0E5E-4BFB-8203-40589BB2848D}" srcOrd="0" destOrd="0" presId="urn:microsoft.com/office/officeart/2005/8/layout/orgChart1"/>
    <dgm:cxn modelId="{F38ABE8C-54FB-42B8-9D5F-50641C1A8BF0}" srcId="{E27A75B9-A04F-421D-AE15-E752F9DAFFCD}" destId="{542646B8-F14C-4652-B1E7-EF52AC79230C}" srcOrd="16" destOrd="0" parTransId="{4AEEC9B1-B9E3-453A-94A8-5AAF92977A57}" sibTransId="{C4A30BD0-4886-43C4-8EC6-8E37D4176B4C}"/>
    <dgm:cxn modelId="{75EDE0FA-302C-4258-8ACE-0F3DAC7CA4BB}" type="presOf" srcId="{F05C1896-AA3C-4CCD-858D-F691CC0714D8}" destId="{B8B6AA8C-3EBD-4C8F-8DF1-24EE317EF277}" srcOrd="0" destOrd="0" presId="urn:microsoft.com/office/officeart/2005/8/layout/orgChart1"/>
    <dgm:cxn modelId="{F51C6161-9B63-4CB8-86D1-0D45F79ECE46}" type="presOf" srcId="{1C917310-E462-401C-BF52-FF97834F8DF7}" destId="{B3CCB516-6E33-4F52-BA14-C03D7DBB7B17}" srcOrd="1" destOrd="0" presId="urn:microsoft.com/office/officeart/2005/8/layout/orgChart1"/>
    <dgm:cxn modelId="{719DF847-0526-4F8A-A840-4AAB66BFD4F5}" type="presOf" srcId="{250F2B6B-17D4-4395-A629-18914727C461}" destId="{1851CE38-6F57-4427-B9B8-5E84FAF42F93}" srcOrd="0" destOrd="0" presId="urn:microsoft.com/office/officeart/2005/8/layout/orgChart1"/>
    <dgm:cxn modelId="{1A049317-61E4-41F8-9E14-AE3FF3AE456C}" type="presOf" srcId="{DAD587AB-8273-4137-9A74-CF4BBC06A5C3}" destId="{FAAE3D78-BB04-463C-89DF-91E2EF7C9431}" srcOrd="0" destOrd="0" presId="urn:microsoft.com/office/officeart/2005/8/layout/orgChart1"/>
    <dgm:cxn modelId="{01B7713B-5737-4E93-8BDC-D516D10AD544}" type="presOf" srcId="{188860C8-006F-4D68-9F0D-3D6569D862BC}" destId="{0504B770-6469-4A25-87CD-FEEE16AF26A4}" srcOrd="0" destOrd="0" presId="urn:microsoft.com/office/officeart/2005/8/layout/orgChart1"/>
    <dgm:cxn modelId="{0696362E-13B9-429E-BA90-9D6DEC92A6D9}" srcId="{E27A75B9-A04F-421D-AE15-E752F9DAFFCD}" destId="{28D89FF0-3719-482B-B3A8-1D5E871717A5}" srcOrd="0" destOrd="0" parTransId="{82112297-FF53-4DA0-B899-B76E9602B6C6}" sibTransId="{AB621117-5CBD-4E40-B278-49683848E28F}"/>
    <dgm:cxn modelId="{DEEE83C0-85BD-4C72-B525-96296FD06C95}" type="presOf" srcId="{2D9CF87E-4EBB-472F-A92A-1D72BEF10DA9}" destId="{BB4E4DC4-5476-4107-BB36-DAB9D8C556D6}" srcOrd="0" destOrd="0" presId="urn:microsoft.com/office/officeart/2005/8/layout/orgChart1"/>
    <dgm:cxn modelId="{403F38FE-F508-4828-B755-388D55C6316A}" type="presOf" srcId="{2BE6974D-0B89-463C-B478-2D4E88EF3EBB}" destId="{4D611A1C-9845-4CB3-9811-3F1D5ED1DAC8}" srcOrd="1" destOrd="0" presId="urn:microsoft.com/office/officeart/2005/8/layout/orgChart1"/>
    <dgm:cxn modelId="{660BFDEC-93A0-41DF-86A1-7C71E7952D9C}" type="presOf" srcId="{FA5C6333-16A8-4736-98C6-D8E2ADB2A03D}" destId="{0A1F43C6-837C-41A5-8B8E-4BD7CD9D81D4}" srcOrd="1" destOrd="0" presId="urn:microsoft.com/office/officeart/2005/8/layout/orgChart1"/>
    <dgm:cxn modelId="{A084B802-92D4-4884-B4A3-6241BD089B0D}" type="presOf" srcId="{4AEEC9B1-B9E3-453A-94A8-5AAF92977A57}" destId="{14DBE259-68A2-4906-953A-C286E4BC2BA5}" srcOrd="0" destOrd="0" presId="urn:microsoft.com/office/officeart/2005/8/layout/orgChart1"/>
    <dgm:cxn modelId="{B40FBE23-6A9D-4B5D-83EB-7B548A5988DB}" srcId="{E27A75B9-A04F-421D-AE15-E752F9DAFFCD}" destId="{DAD587AB-8273-4137-9A74-CF4BBC06A5C3}" srcOrd="5" destOrd="0" parTransId="{54B3955E-1853-41DC-ACF5-03B40563FCC4}" sibTransId="{2FF0F1BE-D9C6-41DD-8D6F-7416F08CF79A}"/>
    <dgm:cxn modelId="{96999170-41E5-4B05-A8D1-E60B9D3AB9D6}" type="presOf" srcId="{DAD587AB-8273-4137-9A74-CF4BBC06A5C3}" destId="{EC0E2084-6599-45EE-8E5E-9F5E82EC383F}" srcOrd="1" destOrd="0" presId="urn:microsoft.com/office/officeart/2005/8/layout/orgChart1"/>
    <dgm:cxn modelId="{AC79DB96-2DE4-4E1A-A5DF-495F2565C1C5}" type="presOf" srcId="{538F4EF0-A282-40FB-AEE6-CE68460BC9DB}" destId="{AF7E3E27-5D21-4F0E-B64A-47C5DA8EDF6E}" srcOrd="1" destOrd="0" presId="urn:microsoft.com/office/officeart/2005/8/layout/orgChart1"/>
    <dgm:cxn modelId="{2E4230BF-DF0D-4538-B58C-517E56EB0C1B}" type="presOf" srcId="{47469A51-861C-442C-832E-1DB029FFD3F4}" destId="{DD680B79-2676-4E29-8722-B838491036EC}" srcOrd="1" destOrd="0" presId="urn:microsoft.com/office/officeart/2005/8/layout/orgChart1"/>
    <dgm:cxn modelId="{D385A439-BF47-4316-8007-A6E56BD0BCA8}" type="presOf" srcId="{FC60F2A9-36F5-4E00-8DD6-1D96D332FFDE}" destId="{14416D64-D8EC-4B7C-9649-67F347DD0861}" srcOrd="0" destOrd="0" presId="urn:microsoft.com/office/officeart/2005/8/layout/orgChart1"/>
    <dgm:cxn modelId="{92B23DE1-9290-46C8-8333-EEB0E41391ED}" type="presOf" srcId="{9180451B-90BC-49EE-B5CB-E95FE0EBDF85}" destId="{F01B9F2F-2DC6-407B-994E-886ACF59E6D4}" srcOrd="0" destOrd="0" presId="urn:microsoft.com/office/officeart/2005/8/layout/orgChart1"/>
    <dgm:cxn modelId="{1DB9B893-4F98-426D-9329-903CD68C5097}" type="presOf" srcId="{82112297-FF53-4DA0-B899-B76E9602B6C6}" destId="{C5918EB3-6124-4F8D-AABA-01B80AEFD0E6}" srcOrd="0" destOrd="0" presId="urn:microsoft.com/office/officeart/2005/8/layout/orgChart1"/>
    <dgm:cxn modelId="{4F002E01-5399-44A2-A8C0-D9C4C386B51D}" srcId="{E27A75B9-A04F-421D-AE15-E752F9DAFFCD}" destId="{5C1C8B81-C53D-42E6-86A2-C25398F87C5F}" srcOrd="4" destOrd="0" parTransId="{D3BC1682-21AE-47F3-9D32-5FD15E86EF33}" sibTransId="{D62902BC-6792-431E-9DB6-AD5B6434D0F7}"/>
    <dgm:cxn modelId="{6B2D8AE8-1972-4DDA-99CC-84FC4E40210F}" type="presOf" srcId="{5C697510-C75E-4E9A-8960-7B1BA118C733}" destId="{89B870AC-45C8-4B8B-9196-3EC40D87F8BB}" srcOrd="0" destOrd="0" presId="urn:microsoft.com/office/officeart/2005/8/layout/orgChart1"/>
    <dgm:cxn modelId="{97565E89-9032-488A-905C-6472947CDD6F}" srcId="{E27A75B9-A04F-421D-AE15-E752F9DAFFCD}" destId="{47469A51-861C-442C-832E-1DB029FFD3F4}" srcOrd="2" destOrd="0" parTransId="{4566F3C6-AACE-4122-BD11-720344519356}" sibTransId="{F6FBA4CE-6744-4EB3-AC9A-3A478507F4B7}"/>
    <dgm:cxn modelId="{1D44B2BB-B00D-4ED0-A432-F8FD4BCDA866}" type="presOf" srcId="{5C1C8B81-C53D-42E6-86A2-C25398F87C5F}" destId="{0AD2C5F3-B3F8-421D-9FBF-1C4E20229955}" srcOrd="0" destOrd="0" presId="urn:microsoft.com/office/officeart/2005/8/layout/orgChart1"/>
    <dgm:cxn modelId="{E1F5760F-E6F9-46E5-9B68-9D832691A150}" type="presOf" srcId="{C8C63CD3-C8F5-4469-A1C1-9EE5359EA75F}" destId="{8874BD1B-0723-4D29-AB79-049D99465D94}" srcOrd="0" destOrd="0" presId="urn:microsoft.com/office/officeart/2005/8/layout/orgChart1"/>
    <dgm:cxn modelId="{5F0B73B4-A177-4F6E-A2C3-4EA1FD893A69}" type="presOf" srcId="{1C917310-E462-401C-BF52-FF97834F8DF7}" destId="{0499DF0A-9D4F-453C-8846-59DE32CF260E}" srcOrd="0" destOrd="0" presId="urn:microsoft.com/office/officeart/2005/8/layout/orgChart1"/>
    <dgm:cxn modelId="{E64FC6B1-3B6A-49D2-B29F-ABF690B9EF18}" type="presOf" srcId="{96F01821-5969-4E68-8E5A-0C4B8A3195A9}" destId="{F31B71D4-D546-461A-9503-CC4051C07EE2}" srcOrd="0" destOrd="0" presId="urn:microsoft.com/office/officeart/2005/8/layout/orgChart1"/>
    <dgm:cxn modelId="{2464CDCF-3BBD-44C4-890D-4A498017E06D}" type="presOf" srcId="{2BE6974D-0B89-463C-B478-2D4E88EF3EBB}" destId="{835066E9-82F4-461E-9F23-8DC351F21667}" srcOrd="0" destOrd="0" presId="urn:microsoft.com/office/officeart/2005/8/layout/orgChart1"/>
    <dgm:cxn modelId="{3CCE4748-C964-4C8C-BCFB-392C9BC3F121}" type="presOf" srcId="{8F88057D-7BDD-459B-9F2B-FAC1A045E51C}" destId="{DA007E68-D3CF-4EC0-AE30-FAF7D51A7745}" srcOrd="1" destOrd="0" presId="urn:microsoft.com/office/officeart/2005/8/layout/orgChart1"/>
    <dgm:cxn modelId="{963AD351-0D41-4E4B-A50C-6F89684A85F5}" type="presOf" srcId="{542646B8-F14C-4652-B1E7-EF52AC79230C}" destId="{CA082B9D-BA99-45E6-9944-F8DB9CB7705B}" srcOrd="0" destOrd="0" presId="urn:microsoft.com/office/officeart/2005/8/layout/orgChart1"/>
    <dgm:cxn modelId="{6111B7E7-8FD7-4CF3-9E7D-E3C11222A187}" type="presOf" srcId="{96F01821-5969-4E68-8E5A-0C4B8A3195A9}" destId="{2D91EBEC-A9A2-464C-AF74-B46215FBA182}" srcOrd="1" destOrd="0" presId="urn:microsoft.com/office/officeart/2005/8/layout/orgChart1"/>
    <dgm:cxn modelId="{C23DDC5C-6336-445A-AB8F-265E265299D4}" type="presOf" srcId="{86721E3A-81F6-4731-8799-FBB5DAADE14C}" destId="{6E825C6E-89E0-468C-9CE0-79323E06DD4E}" srcOrd="0" destOrd="0" presId="urn:microsoft.com/office/officeart/2005/8/layout/orgChart1"/>
    <dgm:cxn modelId="{7551EC32-6C79-4298-9C7B-BC0B3798DE8A}" type="presOf" srcId="{47469A51-861C-442C-832E-1DB029FFD3F4}" destId="{16853561-A167-437D-9465-E96AC610183E}" srcOrd="0" destOrd="0" presId="urn:microsoft.com/office/officeart/2005/8/layout/orgChart1"/>
    <dgm:cxn modelId="{E54CA598-7F7B-45F9-A5E2-228F0A76628E}" type="presOf" srcId="{217CAAB5-87FF-4062-8632-25538C5EB65A}" destId="{DA5AF927-4C35-4465-A949-B39D5618D045}" srcOrd="0" destOrd="0" presId="urn:microsoft.com/office/officeart/2005/8/layout/orgChart1"/>
    <dgm:cxn modelId="{869C709D-1520-4466-8F15-5D67F9AA93DE}" type="presParOf" srcId="{8874BD1B-0723-4D29-AB79-049D99465D94}" destId="{2EEB467D-EF65-434C-83C4-924B5FE2B3AE}" srcOrd="0" destOrd="0" presId="urn:microsoft.com/office/officeart/2005/8/layout/orgChart1"/>
    <dgm:cxn modelId="{A045132B-7ACF-4799-92BA-7E6C92E1BB7F}" type="presParOf" srcId="{2EEB467D-EF65-434C-83C4-924B5FE2B3AE}" destId="{F2EC08EF-B0A3-4B96-8D7B-E832D201897A}" srcOrd="0" destOrd="0" presId="urn:microsoft.com/office/officeart/2005/8/layout/orgChart1"/>
    <dgm:cxn modelId="{467D1828-2FBF-4CAD-A30E-938642ED2E65}" type="presParOf" srcId="{F2EC08EF-B0A3-4B96-8D7B-E832D201897A}" destId="{BB4E4DC4-5476-4107-BB36-DAB9D8C556D6}" srcOrd="0" destOrd="0" presId="urn:microsoft.com/office/officeart/2005/8/layout/orgChart1"/>
    <dgm:cxn modelId="{6DDEE682-D65E-431B-B23D-B94EE09FEA8B}" type="presParOf" srcId="{F2EC08EF-B0A3-4B96-8D7B-E832D201897A}" destId="{3D287312-9CCD-403E-9C3B-CA0F1618A011}" srcOrd="1" destOrd="0" presId="urn:microsoft.com/office/officeart/2005/8/layout/orgChart1"/>
    <dgm:cxn modelId="{65D02F39-8893-4CEA-AD7D-3C85C3F0B313}" type="presParOf" srcId="{2EEB467D-EF65-434C-83C4-924B5FE2B3AE}" destId="{B33190B2-8FCA-4436-B2DD-6B6A30DD7022}" srcOrd="1" destOrd="0" presId="urn:microsoft.com/office/officeart/2005/8/layout/orgChart1"/>
    <dgm:cxn modelId="{F14EB0E4-70D6-4C21-BD28-4C8AB6B4191C}" type="presParOf" srcId="{2EEB467D-EF65-434C-83C4-924B5FE2B3AE}" destId="{A22133A1-8022-4E94-B5F7-EFEEDC45C11D}" srcOrd="2" destOrd="0" presId="urn:microsoft.com/office/officeart/2005/8/layout/orgChart1"/>
    <dgm:cxn modelId="{89932611-60F2-4294-B5DC-E1474D40F804}" type="presParOf" srcId="{8874BD1B-0723-4D29-AB79-049D99465D94}" destId="{FEBAE5CF-AA3E-401C-BE98-CE7F653AAE79}" srcOrd="1" destOrd="0" presId="urn:microsoft.com/office/officeart/2005/8/layout/orgChart1"/>
    <dgm:cxn modelId="{F356DCF3-DFD6-47CE-A9F4-0F91C4530F05}" type="presParOf" srcId="{FEBAE5CF-AA3E-401C-BE98-CE7F653AAE79}" destId="{65552AFC-BC81-4B52-8FBE-D51B71C8BC8B}" srcOrd="0" destOrd="0" presId="urn:microsoft.com/office/officeart/2005/8/layout/orgChart1"/>
    <dgm:cxn modelId="{AFBC6989-75B3-4A0A-9BC2-440AF42DFE8C}" type="presParOf" srcId="{65552AFC-BC81-4B52-8FBE-D51B71C8BC8B}" destId="{BE5311A3-FC65-4978-A74D-1ADE1A6A08DD}" srcOrd="0" destOrd="0" presId="urn:microsoft.com/office/officeart/2005/8/layout/orgChart1"/>
    <dgm:cxn modelId="{74F3FE67-7824-42E8-BA1C-27659D40DA08}" type="presParOf" srcId="{65552AFC-BC81-4B52-8FBE-D51B71C8BC8B}" destId="{595AE421-BAD8-4065-AE21-769F24EB6026}" srcOrd="1" destOrd="0" presId="urn:microsoft.com/office/officeart/2005/8/layout/orgChart1"/>
    <dgm:cxn modelId="{48C82242-6B24-4EBB-A306-72249B7E0986}" type="presParOf" srcId="{FEBAE5CF-AA3E-401C-BE98-CE7F653AAE79}" destId="{E80C566D-3065-4B54-90FA-E590F04E0367}" srcOrd="1" destOrd="0" presId="urn:microsoft.com/office/officeart/2005/8/layout/orgChart1"/>
    <dgm:cxn modelId="{0C9676F7-74A5-4E4C-AF8B-74B3A06E6DD7}" type="presParOf" srcId="{E80C566D-3065-4B54-90FA-E590F04E0367}" destId="{BD23DF4A-B370-4B40-8730-0B0709EECAE9}" srcOrd="0" destOrd="0" presId="urn:microsoft.com/office/officeart/2005/8/layout/orgChart1"/>
    <dgm:cxn modelId="{D64D8493-FFFA-42C6-A91B-A327662BDDA7}" type="presParOf" srcId="{E80C566D-3065-4B54-90FA-E590F04E0367}" destId="{AC5F8741-CE25-4E44-8947-64C645A7EC3F}" srcOrd="1" destOrd="0" presId="urn:microsoft.com/office/officeart/2005/8/layout/orgChart1"/>
    <dgm:cxn modelId="{1F98DE29-4DE6-4615-9D65-FF86A22FD95C}" type="presParOf" srcId="{AC5F8741-CE25-4E44-8947-64C645A7EC3F}" destId="{78DD163D-4264-47BE-87C6-5669B5C41360}" srcOrd="0" destOrd="0" presId="urn:microsoft.com/office/officeart/2005/8/layout/orgChart1"/>
    <dgm:cxn modelId="{85C0A67D-86BB-4ADC-B787-D7D2A2A420A4}" type="presParOf" srcId="{78DD163D-4264-47BE-87C6-5669B5C41360}" destId="{B8B6AA8C-3EBD-4C8F-8DF1-24EE317EF277}" srcOrd="0" destOrd="0" presId="urn:microsoft.com/office/officeart/2005/8/layout/orgChart1"/>
    <dgm:cxn modelId="{B1218F13-0B85-4567-BB52-F88B701D909A}" type="presParOf" srcId="{78DD163D-4264-47BE-87C6-5669B5C41360}" destId="{F7291F26-2551-4D3F-ADE7-3348352CE5E1}" srcOrd="1" destOrd="0" presId="urn:microsoft.com/office/officeart/2005/8/layout/orgChart1"/>
    <dgm:cxn modelId="{3BE6EFC8-C69C-46D1-AC50-8F632E650286}" type="presParOf" srcId="{AC5F8741-CE25-4E44-8947-64C645A7EC3F}" destId="{DFFAED2C-A957-4B80-B25E-C561E9BEDFC4}" srcOrd="1" destOrd="0" presId="urn:microsoft.com/office/officeart/2005/8/layout/orgChart1"/>
    <dgm:cxn modelId="{6A5C688D-BB3F-41E0-8FD9-F7CA433BA681}" type="presParOf" srcId="{AC5F8741-CE25-4E44-8947-64C645A7EC3F}" destId="{88FEEB40-9465-42F0-A7A3-CCB2BFCB5D84}" srcOrd="2" destOrd="0" presId="urn:microsoft.com/office/officeart/2005/8/layout/orgChart1"/>
    <dgm:cxn modelId="{2A8BB23B-65C6-402B-A246-A9AA20018FD9}" type="presParOf" srcId="{E80C566D-3065-4B54-90FA-E590F04E0367}" destId="{A326CE9D-E559-4B05-A109-F42420F08593}" srcOrd="2" destOrd="0" presId="urn:microsoft.com/office/officeart/2005/8/layout/orgChart1"/>
    <dgm:cxn modelId="{6918B4E7-7411-4472-8A97-D033B140800E}" type="presParOf" srcId="{E80C566D-3065-4B54-90FA-E590F04E0367}" destId="{CE499FBC-516F-471B-8F30-FCA8AE5BD6BB}" srcOrd="3" destOrd="0" presId="urn:microsoft.com/office/officeart/2005/8/layout/orgChart1"/>
    <dgm:cxn modelId="{A784C85F-C5F8-415E-940F-51C7C2828055}" type="presParOf" srcId="{CE499FBC-516F-471B-8F30-FCA8AE5BD6BB}" destId="{A522C8A5-8FCB-40C6-8C22-9E58D54A066F}" srcOrd="0" destOrd="0" presId="urn:microsoft.com/office/officeart/2005/8/layout/orgChart1"/>
    <dgm:cxn modelId="{68B681A4-9154-4CF8-82DE-BECB92938874}" type="presParOf" srcId="{A522C8A5-8FCB-40C6-8C22-9E58D54A066F}" destId="{0499DF0A-9D4F-453C-8846-59DE32CF260E}" srcOrd="0" destOrd="0" presId="urn:microsoft.com/office/officeart/2005/8/layout/orgChart1"/>
    <dgm:cxn modelId="{6CEEB30E-D062-44A0-9618-976F0D0B48D5}" type="presParOf" srcId="{A522C8A5-8FCB-40C6-8C22-9E58D54A066F}" destId="{B3CCB516-6E33-4F52-BA14-C03D7DBB7B17}" srcOrd="1" destOrd="0" presId="urn:microsoft.com/office/officeart/2005/8/layout/orgChart1"/>
    <dgm:cxn modelId="{8F002E55-7E11-430A-87AA-9BCD6FFB65FE}" type="presParOf" srcId="{CE499FBC-516F-471B-8F30-FCA8AE5BD6BB}" destId="{405F83C6-8813-415E-A68E-13E4630164F9}" srcOrd="1" destOrd="0" presId="urn:microsoft.com/office/officeart/2005/8/layout/orgChart1"/>
    <dgm:cxn modelId="{081162B0-416D-4D38-A148-8E99406FA8AF}" type="presParOf" srcId="{CE499FBC-516F-471B-8F30-FCA8AE5BD6BB}" destId="{15D004B8-0CB9-488D-AC08-A9D6242D1CC9}" srcOrd="2" destOrd="0" presId="urn:microsoft.com/office/officeart/2005/8/layout/orgChart1"/>
    <dgm:cxn modelId="{55FDA42D-DDE9-4D7A-A693-30366772947B}" type="presParOf" srcId="{E80C566D-3065-4B54-90FA-E590F04E0367}" destId="{E4B84268-CAFA-4454-8168-D4057B77959B}" srcOrd="4" destOrd="0" presId="urn:microsoft.com/office/officeart/2005/8/layout/orgChart1"/>
    <dgm:cxn modelId="{3AA5C714-78BE-4CF7-A049-7183A23200D3}" type="presParOf" srcId="{E80C566D-3065-4B54-90FA-E590F04E0367}" destId="{E0FCAC26-97DB-4DA1-B157-D3418FB63CF5}" srcOrd="5" destOrd="0" presId="urn:microsoft.com/office/officeart/2005/8/layout/orgChart1"/>
    <dgm:cxn modelId="{CB4C2A30-75E1-4991-995B-C65E061AFE7F}" type="presParOf" srcId="{E0FCAC26-97DB-4DA1-B157-D3418FB63CF5}" destId="{CD8AF188-F233-46D6-9E1C-698153D3BFBE}" srcOrd="0" destOrd="0" presId="urn:microsoft.com/office/officeart/2005/8/layout/orgChart1"/>
    <dgm:cxn modelId="{23ADF0EE-81BE-4B26-BF43-517135E67DC6}" type="presParOf" srcId="{CD8AF188-F233-46D6-9E1C-698153D3BFBE}" destId="{6E825C6E-89E0-468C-9CE0-79323E06DD4E}" srcOrd="0" destOrd="0" presId="urn:microsoft.com/office/officeart/2005/8/layout/orgChart1"/>
    <dgm:cxn modelId="{65AC420B-92DF-477C-9AF5-D1B0F00BA98E}" type="presParOf" srcId="{CD8AF188-F233-46D6-9E1C-698153D3BFBE}" destId="{2012F4EF-1917-4E05-86E1-8D70C485938A}" srcOrd="1" destOrd="0" presId="urn:microsoft.com/office/officeart/2005/8/layout/orgChart1"/>
    <dgm:cxn modelId="{78E0A4D6-5855-4AD6-A1B1-A60AA8784971}" type="presParOf" srcId="{E0FCAC26-97DB-4DA1-B157-D3418FB63CF5}" destId="{EB7BFAC5-25B4-4882-AE3B-922B9945D31A}" srcOrd="1" destOrd="0" presId="urn:microsoft.com/office/officeart/2005/8/layout/orgChart1"/>
    <dgm:cxn modelId="{D36A2098-F228-41A5-8902-C9B0CC7CAB6A}" type="presParOf" srcId="{E0FCAC26-97DB-4DA1-B157-D3418FB63CF5}" destId="{CD15B7DD-90AE-4115-9304-4573895AB02D}" srcOrd="2" destOrd="0" presId="urn:microsoft.com/office/officeart/2005/8/layout/orgChart1"/>
    <dgm:cxn modelId="{CA56A148-F9CA-42AD-B945-D9E2FB5AD6C4}" type="presParOf" srcId="{E80C566D-3065-4B54-90FA-E590F04E0367}" destId="{256AC906-0E5E-4BFB-8203-40589BB2848D}" srcOrd="6" destOrd="0" presId="urn:microsoft.com/office/officeart/2005/8/layout/orgChart1"/>
    <dgm:cxn modelId="{919782D3-C980-4B0F-827D-23628F6C55F8}" type="presParOf" srcId="{E80C566D-3065-4B54-90FA-E590F04E0367}" destId="{72EB5F0A-E6D0-4330-9271-23FE879488FC}" srcOrd="7" destOrd="0" presId="urn:microsoft.com/office/officeart/2005/8/layout/orgChart1"/>
    <dgm:cxn modelId="{53D565D1-E9ED-4388-A887-232551F91442}" type="presParOf" srcId="{72EB5F0A-E6D0-4330-9271-23FE879488FC}" destId="{5808BD8B-29C3-44AE-BC84-AF0AB67373E8}" srcOrd="0" destOrd="0" presId="urn:microsoft.com/office/officeart/2005/8/layout/orgChart1"/>
    <dgm:cxn modelId="{7CFD3BD6-CFED-40ED-8768-A2825B9551BE}" type="presParOf" srcId="{5808BD8B-29C3-44AE-BC84-AF0AB67373E8}" destId="{8BE8061F-67EA-4C4D-9F9F-684B445B62B9}" srcOrd="0" destOrd="0" presId="urn:microsoft.com/office/officeart/2005/8/layout/orgChart1"/>
    <dgm:cxn modelId="{3BC943A5-2C75-48A7-9664-2A84F0B979B1}" type="presParOf" srcId="{5808BD8B-29C3-44AE-BC84-AF0AB67373E8}" destId="{AD2AB9E4-0DCF-461C-9F84-1E6C23AD27DC}" srcOrd="1" destOrd="0" presId="urn:microsoft.com/office/officeart/2005/8/layout/orgChart1"/>
    <dgm:cxn modelId="{D509030E-641A-4234-B6DD-25E50C8B8FF2}" type="presParOf" srcId="{72EB5F0A-E6D0-4330-9271-23FE879488FC}" destId="{658037CC-7FB8-45D1-9D60-9B7BE62D13E8}" srcOrd="1" destOrd="0" presId="urn:microsoft.com/office/officeart/2005/8/layout/orgChart1"/>
    <dgm:cxn modelId="{68F32CF6-0686-453F-A75A-A312AB95215C}" type="presParOf" srcId="{72EB5F0A-E6D0-4330-9271-23FE879488FC}" destId="{DD5F9705-9EA7-464B-B055-DA9E5BB0ADD0}" srcOrd="2" destOrd="0" presId="urn:microsoft.com/office/officeart/2005/8/layout/orgChart1"/>
    <dgm:cxn modelId="{E4331080-898E-4236-85EE-192E82AE7D85}" type="presParOf" srcId="{E80C566D-3065-4B54-90FA-E590F04E0367}" destId="{F01B9F2F-2DC6-407B-994E-886ACF59E6D4}" srcOrd="8" destOrd="0" presId="urn:microsoft.com/office/officeart/2005/8/layout/orgChart1"/>
    <dgm:cxn modelId="{D5086442-E0CC-489C-A620-55E6650B1548}" type="presParOf" srcId="{E80C566D-3065-4B54-90FA-E590F04E0367}" destId="{553E9CF3-B284-419C-9F90-7E28F070FE7C}" srcOrd="9" destOrd="0" presId="urn:microsoft.com/office/officeart/2005/8/layout/orgChart1"/>
    <dgm:cxn modelId="{41D15636-55F8-4A7A-B434-10EB91B1F6A6}" type="presParOf" srcId="{553E9CF3-B284-419C-9F90-7E28F070FE7C}" destId="{FD1368FD-9995-4E67-A3B9-1E17BA75355E}" srcOrd="0" destOrd="0" presId="urn:microsoft.com/office/officeart/2005/8/layout/orgChart1"/>
    <dgm:cxn modelId="{588E929A-E62E-4466-8AB0-473B6A6C4950}" type="presParOf" srcId="{FD1368FD-9995-4E67-A3B9-1E17BA75355E}" destId="{835066E9-82F4-461E-9F23-8DC351F21667}" srcOrd="0" destOrd="0" presId="urn:microsoft.com/office/officeart/2005/8/layout/orgChart1"/>
    <dgm:cxn modelId="{1D8A915B-BA06-40A2-B46B-D47550E26165}" type="presParOf" srcId="{FD1368FD-9995-4E67-A3B9-1E17BA75355E}" destId="{4D611A1C-9845-4CB3-9811-3F1D5ED1DAC8}" srcOrd="1" destOrd="0" presId="urn:microsoft.com/office/officeart/2005/8/layout/orgChart1"/>
    <dgm:cxn modelId="{60BD0867-8830-4E0C-9230-050C1CCCEC76}" type="presParOf" srcId="{553E9CF3-B284-419C-9F90-7E28F070FE7C}" destId="{4BD2A330-CC2F-4DB3-96D0-35B4AE3B1343}" srcOrd="1" destOrd="0" presId="urn:microsoft.com/office/officeart/2005/8/layout/orgChart1"/>
    <dgm:cxn modelId="{7AA35BAB-60E4-4A0B-B004-660D500F5A39}" type="presParOf" srcId="{553E9CF3-B284-419C-9F90-7E28F070FE7C}" destId="{077B80FE-035B-4048-9B53-77DE53FF0AC2}" srcOrd="2" destOrd="0" presId="urn:microsoft.com/office/officeart/2005/8/layout/orgChart1"/>
    <dgm:cxn modelId="{3229BCA9-5B26-4E7D-B7DA-F88A1E970E8A}" type="presParOf" srcId="{E80C566D-3065-4B54-90FA-E590F04E0367}" destId="{89B870AC-45C8-4B8B-9196-3EC40D87F8BB}" srcOrd="10" destOrd="0" presId="urn:microsoft.com/office/officeart/2005/8/layout/orgChart1"/>
    <dgm:cxn modelId="{E931F2E4-7BF4-419E-9281-50562EDD91B2}" type="presParOf" srcId="{E80C566D-3065-4B54-90FA-E590F04E0367}" destId="{B22BAF96-AFC2-4EA2-97D2-B824A79BFA46}" srcOrd="11" destOrd="0" presId="urn:microsoft.com/office/officeart/2005/8/layout/orgChart1"/>
    <dgm:cxn modelId="{5C59DF9C-B4C5-4DE0-9AAF-C03194850604}" type="presParOf" srcId="{B22BAF96-AFC2-4EA2-97D2-B824A79BFA46}" destId="{DAD79FC2-7235-419D-9020-ACCD88C278E7}" srcOrd="0" destOrd="0" presId="urn:microsoft.com/office/officeart/2005/8/layout/orgChart1"/>
    <dgm:cxn modelId="{D93E5991-39FE-42EA-BEF2-0DF22D3F9274}" type="presParOf" srcId="{DAD79FC2-7235-419D-9020-ACCD88C278E7}" destId="{E13F9085-CF32-486F-A8F9-5B91073BDA51}" srcOrd="0" destOrd="0" presId="urn:microsoft.com/office/officeart/2005/8/layout/orgChart1"/>
    <dgm:cxn modelId="{1651081F-2CA3-4ABC-9F8F-95F1D6068CF5}" type="presParOf" srcId="{DAD79FC2-7235-419D-9020-ACCD88C278E7}" destId="{DA007E68-D3CF-4EC0-AE30-FAF7D51A7745}" srcOrd="1" destOrd="0" presId="urn:microsoft.com/office/officeart/2005/8/layout/orgChart1"/>
    <dgm:cxn modelId="{5EC46BA1-2309-4B8C-9F7D-64BEA6D01185}" type="presParOf" srcId="{B22BAF96-AFC2-4EA2-97D2-B824A79BFA46}" destId="{2B7A76D3-BB12-4A80-9EAB-7E5A3DD7649B}" srcOrd="1" destOrd="0" presId="urn:microsoft.com/office/officeart/2005/8/layout/orgChart1"/>
    <dgm:cxn modelId="{4ADB769E-4FE5-42C2-8ADF-FE7C06511B06}" type="presParOf" srcId="{B22BAF96-AFC2-4EA2-97D2-B824A79BFA46}" destId="{A438E1F8-2D1C-4DAD-9E1F-CE06993341EE}" srcOrd="2" destOrd="0" presId="urn:microsoft.com/office/officeart/2005/8/layout/orgChart1"/>
    <dgm:cxn modelId="{13C488A5-B674-4C34-8887-52F27B9B1800}" type="presParOf" srcId="{E80C566D-3065-4B54-90FA-E590F04E0367}" destId="{CA438E1D-5503-41E3-85F6-ED37847DED94}" srcOrd="12" destOrd="0" presId="urn:microsoft.com/office/officeart/2005/8/layout/orgChart1"/>
    <dgm:cxn modelId="{4BCE39B2-F33A-4246-85BA-36E8FE8D208D}" type="presParOf" srcId="{E80C566D-3065-4B54-90FA-E590F04E0367}" destId="{885D4865-9086-4366-9CCD-40214EE1EC3A}" srcOrd="13" destOrd="0" presId="urn:microsoft.com/office/officeart/2005/8/layout/orgChart1"/>
    <dgm:cxn modelId="{1DA639DD-9C94-45BE-823C-F8DBDDC1AAAD}" type="presParOf" srcId="{885D4865-9086-4366-9CCD-40214EE1EC3A}" destId="{683A6313-FA3D-4CBA-AD6A-302DF61A6705}" srcOrd="0" destOrd="0" presId="urn:microsoft.com/office/officeart/2005/8/layout/orgChart1"/>
    <dgm:cxn modelId="{34725D6E-DD88-4455-839D-A992D12305BA}" type="presParOf" srcId="{683A6313-FA3D-4CBA-AD6A-302DF61A6705}" destId="{CA3B360A-D8AA-4973-BDB8-C22856ECAF44}" srcOrd="0" destOrd="0" presId="urn:microsoft.com/office/officeart/2005/8/layout/orgChart1"/>
    <dgm:cxn modelId="{B394B90F-4BB8-4090-8954-D339B33DDBC9}" type="presParOf" srcId="{683A6313-FA3D-4CBA-AD6A-302DF61A6705}" destId="{879F6602-BF5B-476B-BDC0-16D4623B347E}" srcOrd="1" destOrd="0" presId="urn:microsoft.com/office/officeart/2005/8/layout/orgChart1"/>
    <dgm:cxn modelId="{2E8CC7AB-22B0-4391-ABAE-17FB25D81E56}" type="presParOf" srcId="{885D4865-9086-4366-9CCD-40214EE1EC3A}" destId="{C60A0AD8-6FA7-4F11-8931-53FD1822671B}" srcOrd="1" destOrd="0" presId="urn:microsoft.com/office/officeart/2005/8/layout/orgChart1"/>
    <dgm:cxn modelId="{0F6A1E2D-DECD-460B-8E33-E1C6147F432B}" type="presParOf" srcId="{885D4865-9086-4366-9CCD-40214EE1EC3A}" destId="{E5A904EB-DD91-423B-A3C3-EFC7D8D3912E}" srcOrd="2" destOrd="0" presId="urn:microsoft.com/office/officeart/2005/8/layout/orgChart1"/>
    <dgm:cxn modelId="{971103A6-DEC2-4678-B144-0019476B2AB9}" type="presParOf" srcId="{E80C566D-3065-4B54-90FA-E590F04E0367}" destId="{2928F382-8A0B-443C-B903-B53D1B7AA1E3}" srcOrd="14" destOrd="0" presId="urn:microsoft.com/office/officeart/2005/8/layout/orgChart1"/>
    <dgm:cxn modelId="{C9B9CECD-7956-48ED-93B6-35ED4EECF280}" type="presParOf" srcId="{E80C566D-3065-4B54-90FA-E590F04E0367}" destId="{9B76F910-EB6C-48F8-ADD6-46D6EDA1441E}" srcOrd="15" destOrd="0" presId="urn:microsoft.com/office/officeart/2005/8/layout/orgChart1"/>
    <dgm:cxn modelId="{14726C5D-803C-4470-978B-DA4CA8353D10}" type="presParOf" srcId="{9B76F910-EB6C-48F8-ADD6-46D6EDA1441E}" destId="{D713DFCB-3B44-48DE-AF37-27EF979C5B77}" srcOrd="0" destOrd="0" presId="urn:microsoft.com/office/officeart/2005/8/layout/orgChart1"/>
    <dgm:cxn modelId="{082A6253-FA05-47C7-AF31-BFD8FB10B15A}" type="presParOf" srcId="{D713DFCB-3B44-48DE-AF37-27EF979C5B77}" destId="{A6C9472C-BCF2-4976-8EC8-EE73ECF48656}" srcOrd="0" destOrd="0" presId="urn:microsoft.com/office/officeart/2005/8/layout/orgChart1"/>
    <dgm:cxn modelId="{4243A5C7-513A-4D23-AB77-440CCBC41EAE}" type="presParOf" srcId="{D713DFCB-3B44-48DE-AF37-27EF979C5B77}" destId="{0A1F43C6-837C-41A5-8B8E-4BD7CD9D81D4}" srcOrd="1" destOrd="0" presId="urn:microsoft.com/office/officeart/2005/8/layout/orgChart1"/>
    <dgm:cxn modelId="{BE85EC86-37E6-4A75-A2BD-03B350E2ACD9}" type="presParOf" srcId="{9B76F910-EB6C-48F8-ADD6-46D6EDA1441E}" destId="{1D05090D-13F0-43FF-826C-6822CA0EF0E7}" srcOrd="1" destOrd="0" presId="urn:microsoft.com/office/officeart/2005/8/layout/orgChart1"/>
    <dgm:cxn modelId="{D38F45D8-422C-4481-91D5-1E3B4B69A159}" type="presParOf" srcId="{9B76F910-EB6C-48F8-ADD6-46D6EDA1441E}" destId="{8781B237-BDB0-4206-B919-2989631108F5}" srcOrd="2" destOrd="0" presId="urn:microsoft.com/office/officeart/2005/8/layout/orgChart1"/>
    <dgm:cxn modelId="{B1C7D409-A180-41C2-B076-F7901B19142F}" type="presParOf" srcId="{E80C566D-3065-4B54-90FA-E590F04E0367}" destId="{95DCDF1D-E8C0-4CCD-9716-51DF947D6185}" srcOrd="16" destOrd="0" presId="urn:microsoft.com/office/officeart/2005/8/layout/orgChart1"/>
    <dgm:cxn modelId="{FC5548E5-4C5D-4FA4-B061-8FEE3D71798E}" type="presParOf" srcId="{E80C566D-3065-4B54-90FA-E590F04E0367}" destId="{E8E330E1-D30E-4853-9BEA-7DF271591E7C}" srcOrd="17" destOrd="0" presId="urn:microsoft.com/office/officeart/2005/8/layout/orgChart1"/>
    <dgm:cxn modelId="{5745666F-CB26-4A23-A9A8-38F72E3063D9}" type="presParOf" srcId="{E8E330E1-D30E-4853-9BEA-7DF271591E7C}" destId="{7E8D8884-3FF1-4EE2-93D6-0E20E301DB7D}" srcOrd="0" destOrd="0" presId="urn:microsoft.com/office/officeart/2005/8/layout/orgChart1"/>
    <dgm:cxn modelId="{5E1879F6-A13A-4C99-AD64-D4176ACFC469}" type="presParOf" srcId="{7E8D8884-3FF1-4EE2-93D6-0E20E301DB7D}" destId="{0F734E33-2AAF-4336-BA3B-E891F41D4614}" srcOrd="0" destOrd="0" presId="urn:microsoft.com/office/officeart/2005/8/layout/orgChart1"/>
    <dgm:cxn modelId="{C7084AE4-F781-4F3B-BEE4-4751CD7C3081}" type="presParOf" srcId="{7E8D8884-3FF1-4EE2-93D6-0E20E301DB7D}" destId="{FC327741-E31C-45D0-8403-FFF01A84E070}" srcOrd="1" destOrd="0" presId="urn:microsoft.com/office/officeart/2005/8/layout/orgChart1"/>
    <dgm:cxn modelId="{9DE2FA27-8BDD-4240-81FA-10D51CF87CA1}" type="presParOf" srcId="{E8E330E1-D30E-4853-9BEA-7DF271591E7C}" destId="{A5EC675E-5597-46AA-B343-21BA1BB45B86}" srcOrd="1" destOrd="0" presId="urn:microsoft.com/office/officeart/2005/8/layout/orgChart1"/>
    <dgm:cxn modelId="{C5408E4B-B8C3-42B6-B921-AC68C5737D29}" type="presParOf" srcId="{E8E330E1-D30E-4853-9BEA-7DF271591E7C}" destId="{9FA591D3-5E27-4348-979F-A4A5C0996A69}" srcOrd="2" destOrd="0" presId="urn:microsoft.com/office/officeart/2005/8/layout/orgChart1"/>
    <dgm:cxn modelId="{904796E5-7A64-456E-820D-2E8B5AD4287B}" type="presParOf" srcId="{E80C566D-3065-4B54-90FA-E590F04E0367}" destId="{DA5AF927-4C35-4465-A949-B39D5618D045}" srcOrd="18" destOrd="0" presId="urn:microsoft.com/office/officeart/2005/8/layout/orgChart1"/>
    <dgm:cxn modelId="{2A8F1B89-375F-4045-B831-153E3BFF3E20}" type="presParOf" srcId="{E80C566D-3065-4B54-90FA-E590F04E0367}" destId="{9BD050F4-C347-4AF3-96FF-68FE87A06F8B}" srcOrd="19" destOrd="0" presId="urn:microsoft.com/office/officeart/2005/8/layout/orgChart1"/>
    <dgm:cxn modelId="{CF3C630A-5D68-4936-B904-8CEA4A128D73}" type="presParOf" srcId="{9BD050F4-C347-4AF3-96FF-68FE87A06F8B}" destId="{3401F46D-FC26-481E-BFDA-D352C38A278B}" srcOrd="0" destOrd="0" presId="urn:microsoft.com/office/officeart/2005/8/layout/orgChart1"/>
    <dgm:cxn modelId="{29B11A88-C10B-4943-9960-D98554819A63}" type="presParOf" srcId="{3401F46D-FC26-481E-BFDA-D352C38A278B}" destId="{39CF4976-3F2A-4BE6-BACE-F1FAC4BB66EA}" srcOrd="0" destOrd="0" presId="urn:microsoft.com/office/officeart/2005/8/layout/orgChart1"/>
    <dgm:cxn modelId="{9EEBC5BD-ED40-44DB-B48B-5582E29F0312}" type="presParOf" srcId="{3401F46D-FC26-481E-BFDA-D352C38A278B}" destId="{AF7E3E27-5D21-4F0E-B64A-47C5DA8EDF6E}" srcOrd="1" destOrd="0" presId="urn:microsoft.com/office/officeart/2005/8/layout/orgChart1"/>
    <dgm:cxn modelId="{4B36AF40-9CD7-4443-85DA-55F0DE1B03A2}" type="presParOf" srcId="{9BD050F4-C347-4AF3-96FF-68FE87A06F8B}" destId="{89573CC2-B9B6-40C4-81FF-34C19101FBC7}" srcOrd="1" destOrd="0" presId="urn:microsoft.com/office/officeart/2005/8/layout/orgChart1"/>
    <dgm:cxn modelId="{9E1E6801-54FB-40DD-A00C-83E449D39E69}" type="presParOf" srcId="{9BD050F4-C347-4AF3-96FF-68FE87A06F8B}" destId="{5955C935-E84A-430C-8A40-203D0EF02CBA}" srcOrd="2" destOrd="0" presId="urn:microsoft.com/office/officeart/2005/8/layout/orgChart1"/>
    <dgm:cxn modelId="{0C3F9E04-90EC-4971-A716-E5FA7A435663}" type="presParOf" srcId="{E80C566D-3065-4B54-90FA-E590F04E0367}" destId="{14DBE259-68A2-4906-953A-C286E4BC2BA5}" srcOrd="20" destOrd="0" presId="urn:microsoft.com/office/officeart/2005/8/layout/orgChart1"/>
    <dgm:cxn modelId="{8F2C6806-19E9-4D32-9B44-6EB725D6FAE7}" type="presParOf" srcId="{E80C566D-3065-4B54-90FA-E590F04E0367}" destId="{7E159F24-8CAF-45AF-8F30-3485B84C382A}" srcOrd="21" destOrd="0" presId="urn:microsoft.com/office/officeart/2005/8/layout/orgChart1"/>
    <dgm:cxn modelId="{0F82B467-D90F-4E92-B542-32149EE6D70D}" type="presParOf" srcId="{7E159F24-8CAF-45AF-8F30-3485B84C382A}" destId="{12722CF1-9B83-453C-87F7-4E4F5191159B}" srcOrd="0" destOrd="0" presId="urn:microsoft.com/office/officeart/2005/8/layout/orgChart1"/>
    <dgm:cxn modelId="{1A96D855-93C8-4905-B2E3-50711829EBC3}" type="presParOf" srcId="{12722CF1-9B83-453C-87F7-4E4F5191159B}" destId="{CA082B9D-BA99-45E6-9944-F8DB9CB7705B}" srcOrd="0" destOrd="0" presId="urn:microsoft.com/office/officeart/2005/8/layout/orgChart1"/>
    <dgm:cxn modelId="{D91EFEAF-AB6F-4A29-B272-3A5CCA4A319D}" type="presParOf" srcId="{12722CF1-9B83-453C-87F7-4E4F5191159B}" destId="{8030BE62-950E-4CB2-A99A-4FA8AA7FF8EE}" srcOrd="1" destOrd="0" presId="urn:microsoft.com/office/officeart/2005/8/layout/orgChart1"/>
    <dgm:cxn modelId="{DB6F15FA-13F6-4521-82F0-CAC7A45C5F4D}" type="presParOf" srcId="{7E159F24-8CAF-45AF-8F30-3485B84C382A}" destId="{2DF2CC91-CB8A-44EC-B616-F0303A8BED41}" srcOrd="1" destOrd="0" presId="urn:microsoft.com/office/officeart/2005/8/layout/orgChart1"/>
    <dgm:cxn modelId="{EFE4EE2C-873D-4B4E-848F-0ABEB9DA8290}" type="presParOf" srcId="{7E159F24-8CAF-45AF-8F30-3485B84C382A}" destId="{87035879-6A03-4966-80E7-D5100866C294}" srcOrd="2" destOrd="0" presId="urn:microsoft.com/office/officeart/2005/8/layout/orgChart1"/>
    <dgm:cxn modelId="{60E03026-A6B8-4C89-8285-95C7AB738E5A}" type="presParOf" srcId="{E80C566D-3065-4B54-90FA-E590F04E0367}" destId="{88A0D897-BB71-4E03-9A10-BCAE09644AB7}" srcOrd="22" destOrd="0" presId="urn:microsoft.com/office/officeart/2005/8/layout/orgChart1"/>
    <dgm:cxn modelId="{508631F5-CB0A-4278-9CF0-FA51C6E22086}" type="presParOf" srcId="{E80C566D-3065-4B54-90FA-E590F04E0367}" destId="{EEAD8193-7D72-4B8C-9B7E-6CB36D35439F}" srcOrd="23" destOrd="0" presId="urn:microsoft.com/office/officeart/2005/8/layout/orgChart1"/>
    <dgm:cxn modelId="{A7461EBD-BEC9-49EA-A3BB-CF5040112BFF}" type="presParOf" srcId="{EEAD8193-7D72-4B8C-9B7E-6CB36D35439F}" destId="{85383410-E72F-4AD6-A983-122E5BFB503D}" srcOrd="0" destOrd="0" presId="urn:microsoft.com/office/officeart/2005/8/layout/orgChart1"/>
    <dgm:cxn modelId="{7C49FD6C-CCC9-4799-92D7-0502474CC155}" type="presParOf" srcId="{85383410-E72F-4AD6-A983-122E5BFB503D}" destId="{14416D64-D8EC-4B7C-9649-67F347DD0861}" srcOrd="0" destOrd="0" presId="urn:microsoft.com/office/officeart/2005/8/layout/orgChart1"/>
    <dgm:cxn modelId="{FBFC083C-388E-433E-8050-F93BA5E5B5A2}" type="presParOf" srcId="{85383410-E72F-4AD6-A983-122E5BFB503D}" destId="{9EEAFD38-3FCE-4369-BFB4-2F225A27EC2C}" srcOrd="1" destOrd="0" presId="urn:microsoft.com/office/officeart/2005/8/layout/orgChart1"/>
    <dgm:cxn modelId="{3906C1E0-F931-443A-9EA6-02B5D21000A5}" type="presParOf" srcId="{EEAD8193-7D72-4B8C-9B7E-6CB36D35439F}" destId="{D5614D67-D7A5-4F86-8DA6-B6E1C6AD7C9D}" srcOrd="1" destOrd="0" presId="urn:microsoft.com/office/officeart/2005/8/layout/orgChart1"/>
    <dgm:cxn modelId="{B8AAD40B-B7E7-4E6C-B4A3-555477E09EAF}" type="presParOf" srcId="{EEAD8193-7D72-4B8C-9B7E-6CB36D35439F}" destId="{CDA744FB-B559-4C70-BC2B-226B465F7244}" srcOrd="2" destOrd="0" presId="urn:microsoft.com/office/officeart/2005/8/layout/orgChart1"/>
    <dgm:cxn modelId="{A14C4F1C-B4F7-48BF-9E5C-9116059B7A84}" type="presParOf" srcId="{FEBAE5CF-AA3E-401C-BE98-CE7F653AAE79}" destId="{A275AEE9-07F7-4EFD-A4E9-A06B08DA1660}" srcOrd="2" destOrd="0" presId="urn:microsoft.com/office/officeart/2005/8/layout/orgChart1"/>
    <dgm:cxn modelId="{63069D8D-AE92-46B9-AB76-09C474F1FCCF}" type="presParOf" srcId="{A275AEE9-07F7-4EFD-A4E9-A06B08DA1660}" destId="{C5918EB3-6124-4F8D-AABA-01B80AEFD0E6}" srcOrd="0" destOrd="0" presId="urn:microsoft.com/office/officeart/2005/8/layout/orgChart1"/>
    <dgm:cxn modelId="{2BC82CFF-29E5-4D64-A7FE-D7122A18F69B}" type="presParOf" srcId="{A275AEE9-07F7-4EFD-A4E9-A06B08DA1660}" destId="{15A07C95-AE1F-4C6F-BB38-747374B07DE7}" srcOrd="1" destOrd="0" presId="urn:microsoft.com/office/officeart/2005/8/layout/orgChart1"/>
    <dgm:cxn modelId="{8A015AF9-CDDB-406B-9003-EFFA90607745}" type="presParOf" srcId="{15A07C95-AE1F-4C6F-BB38-747374B07DE7}" destId="{29CE6107-1489-4810-A74B-153242E15B4A}" srcOrd="0" destOrd="0" presId="urn:microsoft.com/office/officeart/2005/8/layout/orgChart1"/>
    <dgm:cxn modelId="{73ECEFC8-5D71-4CAA-A758-857E8DA88E90}" type="presParOf" srcId="{29CE6107-1489-4810-A74B-153242E15B4A}" destId="{6B6B00A4-EAF7-48A3-8A1A-8DE42A814B3E}" srcOrd="0" destOrd="0" presId="urn:microsoft.com/office/officeart/2005/8/layout/orgChart1"/>
    <dgm:cxn modelId="{6B8E5E34-79FA-4E37-A5D2-22988142D600}" type="presParOf" srcId="{29CE6107-1489-4810-A74B-153242E15B4A}" destId="{C8972F67-F3DD-4E55-B31E-A0D84C38744F}" srcOrd="1" destOrd="0" presId="urn:microsoft.com/office/officeart/2005/8/layout/orgChart1"/>
    <dgm:cxn modelId="{4CD79B76-70E7-416B-B6E4-C5F7DEF6F20E}" type="presParOf" srcId="{15A07C95-AE1F-4C6F-BB38-747374B07DE7}" destId="{3BD2287E-2D52-449D-9645-00A15F91E9E9}" srcOrd="1" destOrd="0" presId="urn:microsoft.com/office/officeart/2005/8/layout/orgChart1"/>
    <dgm:cxn modelId="{1E701886-A763-4B53-B094-E5454BB8C05D}" type="presParOf" srcId="{15A07C95-AE1F-4C6F-BB38-747374B07DE7}" destId="{65C10EF7-05C9-4D5C-AB1E-82D19CF51F69}" srcOrd="2" destOrd="0" presId="urn:microsoft.com/office/officeart/2005/8/layout/orgChart1"/>
    <dgm:cxn modelId="{605D43A7-5391-410A-A6A9-737D6F1B9303}" type="presParOf" srcId="{A275AEE9-07F7-4EFD-A4E9-A06B08DA1660}" destId="{1851CE38-6F57-4427-B9B8-5E84FAF42F93}" srcOrd="2" destOrd="0" presId="urn:microsoft.com/office/officeart/2005/8/layout/orgChart1"/>
    <dgm:cxn modelId="{703E1F2B-2279-419B-A902-67AF7C2CCD9F}" type="presParOf" srcId="{A275AEE9-07F7-4EFD-A4E9-A06B08DA1660}" destId="{1F3DB6B0-D7D2-40D6-8E54-EE8F1064D528}" srcOrd="3" destOrd="0" presId="urn:microsoft.com/office/officeart/2005/8/layout/orgChart1"/>
    <dgm:cxn modelId="{27112DD3-0B2A-4BDD-A40E-8709A4D4A317}" type="presParOf" srcId="{1F3DB6B0-D7D2-40D6-8E54-EE8F1064D528}" destId="{D6006CED-C670-41C5-9B3F-18B1B93BEA9A}" srcOrd="0" destOrd="0" presId="urn:microsoft.com/office/officeart/2005/8/layout/orgChart1"/>
    <dgm:cxn modelId="{DC94A572-786E-4666-8375-DAA83C65E5D8}" type="presParOf" srcId="{D6006CED-C670-41C5-9B3F-18B1B93BEA9A}" destId="{0504B770-6469-4A25-87CD-FEEE16AF26A4}" srcOrd="0" destOrd="0" presId="urn:microsoft.com/office/officeart/2005/8/layout/orgChart1"/>
    <dgm:cxn modelId="{580599A7-307F-4C76-A5EC-539F1A318D35}" type="presParOf" srcId="{D6006CED-C670-41C5-9B3F-18B1B93BEA9A}" destId="{C2FF7871-4773-488A-97A1-3268E6870CA6}" srcOrd="1" destOrd="0" presId="urn:microsoft.com/office/officeart/2005/8/layout/orgChart1"/>
    <dgm:cxn modelId="{EB6150A8-0CC0-472C-89F5-A31CEDBC7473}" type="presParOf" srcId="{1F3DB6B0-D7D2-40D6-8E54-EE8F1064D528}" destId="{4DB79FB8-6DA1-45CC-BC51-5734FE44200C}" srcOrd="1" destOrd="0" presId="urn:microsoft.com/office/officeart/2005/8/layout/orgChart1"/>
    <dgm:cxn modelId="{26C7A46C-398B-4B66-A052-5F1B7B44D399}" type="presParOf" srcId="{1F3DB6B0-D7D2-40D6-8E54-EE8F1064D528}" destId="{CD772B37-156A-458D-B92A-C698BC1AFE80}" srcOrd="2" destOrd="0" presId="urn:microsoft.com/office/officeart/2005/8/layout/orgChart1"/>
    <dgm:cxn modelId="{D105BE3A-DF13-4380-A7A1-13959D87EFEA}" type="presParOf" srcId="{A275AEE9-07F7-4EFD-A4E9-A06B08DA1660}" destId="{093BED54-1FE4-46CD-B8BA-D563A7FA4BC4}" srcOrd="4" destOrd="0" presId="urn:microsoft.com/office/officeart/2005/8/layout/orgChart1"/>
    <dgm:cxn modelId="{4B587C9C-1B4D-4D51-A5AB-F99F19F5DC9E}" type="presParOf" srcId="{A275AEE9-07F7-4EFD-A4E9-A06B08DA1660}" destId="{ACF3179A-3A8B-4F77-9C40-683C42C4B69C}" srcOrd="5" destOrd="0" presId="urn:microsoft.com/office/officeart/2005/8/layout/orgChart1"/>
    <dgm:cxn modelId="{85ADF3F6-D515-413A-A37D-B58FC914F420}" type="presParOf" srcId="{ACF3179A-3A8B-4F77-9C40-683C42C4B69C}" destId="{53790E78-9E36-4305-B110-1A1D4DFAA094}" srcOrd="0" destOrd="0" presId="urn:microsoft.com/office/officeart/2005/8/layout/orgChart1"/>
    <dgm:cxn modelId="{D8BB9032-6F16-4003-A994-68F47502E475}" type="presParOf" srcId="{53790E78-9E36-4305-B110-1A1D4DFAA094}" destId="{16853561-A167-437D-9465-E96AC610183E}" srcOrd="0" destOrd="0" presId="urn:microsoft.com/office/officeart/2005/8/layout/orgChart1"/>
    <dgm:cxn modelId="{44C141B0-4942-49EB-A9FF-F19A1636BCE4}" type="presParOf" srcId="{53790E78-9E36-4305-B110-1A1D4DFAA094}" destId="{DD680B79-2676-4E29-8722-B838491036EC}" srcOrd="1" destOrd="0" presId="urn:microsoft.com/office/officeart/2005/8/layout/orgChart1"/>
    <dgm:cxn modelId="{256EE5E2-3270-467C-8A92-75DDFD7089C7}" type="presParOf" srcId="{ACF3179A-3A8B-4F77-9C40-683C42C4B69C}" destId="{51C5121A-C22E-40D6-98D7-49D30DE2BC5C}" srcOrd="1" destOrd="0" presId="urn:microsoft.com/office/officeart/2005/8/layout/orgChart1"/>
    <dgm:cxn modelId="{C8FE85B0-FC58-475D-ACD5-9AF2B9B07ABA}" type="presParOf" srcId="{ACF3179A-3A8B-4F77-9C40-683C42C4B69C}" destId="{AED78D21-A66E-49B5-A61E-6ADD95C56C56}" srcOrd="2" destOrd="0" presId="urn:microsoft.com/office/officeart/2005/8/layout/orgChart1"/>
    <dgm:cxn modelId="{DC193FC7-5691-49D4-ADAD-D87942100535}" type="presParOf" srcId="{A275AEE9-07F7-4EFD-A4E9-A06B08DA1660}" destId="{D474CD33-44EF-4E45-B150-F0BEDAC75F7C}" srcOrd="6" destOrd="0" presId="urn:microsoft.com/office/officeart/2005/8/layout/orgChart1"/>
    <dgm:cxn modelId="{74D25CBA-B8C2-434F-8D26-AAEB89B33D3E}" type="presParOf" srcId="{A275AEE9-07F7-4EFD-A4E9-A06B08DA1660}" destId="{2201795B-3C3B-4DAB-A433-519AE9326700}" srcOrd="7" destOrd="0" presId="urn:microsoft.com/office/officeart/2005/8/layout/orgChart1"/>
    <dgm:cxn modelId="{37E29F70-D1E9-4A0E-861F-9079F1A2F9E1}" type="presParOf" srcId="{2201795B-3C3B-4DAB-A433-519AE9326700}" destId="{9AFD6226-FFCA-4AF4-8F3D-17C2ADC92235}" srcOrd="0" destOrd="0" presId="urn:microsoft.com/office/officeart/2005/8/layout/orgChart1"/>
    <dgm:cxn modelId="{11647E4A-E009-4CCC-B614-1888C6CB7D8C}" type="presParOf" srcId="{9AFD6226-FFCA-4AF4-8F3D-17C2ADC92235}" destId="{F31B71D4-D546-461A-9503-CC4051C07EE2}" srcOrd="0" destOrd="0" presId="urn:microsoft.com/office/officeart/2005/8/layout/orgChart1"/>
    <dgm:cxn modelId="{A6C6B3CF-FD5D-4E19-A309-E88677ECF1D1}" type="presParOf" srcId="{9AFD6226-FFCA-4AF4-8F3D-17C2ADC92235}" destId="{2D91EBEC-A9A2-464C-AF74-B46215FBA182}" srcOrd="1" destOrd="0" presId="urn:microsoft.com/office/officeart/2005/8/layout/orgChart1"/>
    <dgm:cxn modelId="{1E9DBDB3-5087-489F-BAD0-EB4674D5EB65}" type="presParOf" srcId="{2201795B-3C3B-4DAB-A433-519AE9326700}" destId="{DE3CAFD2-A6D9-4248-9270-FA194AD7CFC8}" srcOrd="1" destOrd="0" presId="urn:microsoft.com/office/officeart/2005/8/layout/orgChart1"/>
    <dgm:cxn modelId="{0C1D2AB2-B219-4A81-86CB-F8559A201FD0}" type="presParOf" srcId="{2201795B-3C3B-4DAB-A433-519AE9326700}" destId="{CBC4972C-CB8F-43BB-9316-267661D81793}" srcOrd="2" destOrd="0" presId="urn:microsoft.com/office/officeart/2005/8/layout/orgChart1"/>
    <dgm:cxn modelId="{FBA67CD9-02DF-403B-B44F-900CB7D1030D}" type="presParOf" srcId="{A275AEE9-07F7-4EFD-A4E9-A06B08DA1660}" destId="{00C13393-20C2-4CDE-9D6A-2C91C15F4D6F}" srcOrd="8" destOrd="0" presId="urn:microsoft.com/office/officeart/2005/8/layout/orgChart1"/>
    <dgm:cxn modelId="{588D73FF-236A-4360-8627-66E863251F31}" type="presParOf" srcId="{A275AEE9-07F7-4EFD-A4E9-A06B08DA1660}" destId="{DC014582-FD3C-4291-8E3D-A0A51DF6CBD2}" srcOrd="9" destOrd="0" presId="urn:microsoft.com/office/officeart/2005/8/layout/orgChart1"/>
    <dgm:cxn modelId="{D62FC884-D62E-43A3-9B29-41A62352350D}" type="presParOf" srcId="{DC014582-FD3C-4291-8E3D-A0A51DF6CBD2}" destId="{52B1A613-91CA-4382-AA4E-FBDE862D605C}" srcOrd="0" destOrd="0" presId="urn:microsoft.com/office/officeart/2005/8/layout/orgChart1"/>
    <dgm:cxn modelId="{38503A93-863E-48E6-AC80-27BCDB955D70}" type="presParOf" srcId="{52B1A613-91CA-4382-AA4E-FBDE862D605C}" destId="{0AD2C5F3-B3F8-421D-9FBF-1C4E20229955}" srcOrd="0" destOrd="0" presId="urn:microsoft.com/office/officeart/2005/8/layout/orgChart1"/>
    <dgm:cxn modelId="{6F6A23D4-7D27-49D5-844E-BF5277C96A36}" type="presParOf" srcId="{52B1A613-91CA-4382-AA4E-FBDE862D605C}" destId="{C2E3C9A4-3AE7-4CC1-B074-71992985C192}" srcOrd="1" destOrd="0" presId="urn:microsoft.com/office/officeart/2005/8/layout/orgChart1"/>
    <dgm:cxn modelId="{A27B0017-3A37-488F-BB59-D1E68162C08A}" type="presParOf" srcId="{DC014582-FD3C-4291-8E3D-A0A51DF6CBD2}" destId="{F2E5C6CD-701B-4770-8A87-15DF9975AA40}" srcOrd="1" destOrd="0" presId="urn:microsoft.com/office/officeart/2005/8/layout/orgChart1"/>
    <dgm:cxn modelId="{742CBDCB-E645-4D74-9847-8F84288B81F2}" type="presParOf" srcId="{DC014582-FD3C-4291-8E3D-A0A51DF6CBD2}" destId="{2299F36C-2CEA-49F4-B546-F10A8D85B5AB}" srcOrd="2" destOrd="0" presId="urn:microsoft.com/office/officeart/2005/8/layout/orgChart1"/>
    <dgm:cxn modelId="{70F744F2-E521-4BC8-91BE-14C7813731BE}" type="presParOf" srcId="{A275AEE9-07F7-4EFD-A4E9-A06B08DA1660}" destId="{ED3E52E9-6943-4E50-AA91-2FD80B7E1425}" srcOrd="10" destOrd="0" presId="urn:microsoft.com/office/officeart/2005/8/layout/orgChart1"/>
    <dgm:cxn modelId="{FC3C2BE6-3360-4517-A01E-B735B6A6C9E3}" type="presParOf" srcId="{A275AEE9-07F7-4EFD-A4E9-A06B08DA1660}" destId="{77B5D792-A803-4DD4-AE2B-D9B41C33B867}" srcOrd="11" destOrd="0" presId="urn:microsoft.com/office/officeart/2005/8/layout/orgChart1"/>
    <dgm:cxn modelId="{4A337945-6DE6-40F4-BD24-8724CD4E5937}" type="presParOf" srcId="{77B5D792-A803-4DD4-AE2B-D9B41C33B867}" destId="{1067EA11-8CF9-45E0-B2C6-083A613F09E1}" srcOrd="0" destOrd="0" presId="urn:microsoft.com/office/officeart/2005/8/layout/orgChart1"/>
    <dgm:cxn modelId="{10EA3073-DF32-4734-9129-542AD4A08A71}" type="presParOf" srcId="{1067EA11-8CF9-45E0-B2C6-083A613F09E1}" destId="{FAAE3D78-BB04-463C-89DF-91E2EF7C9431}" srcOrd="0" destOrd="0" presId="urn:microsoft.com/office/officeart/2005/8/layout/orgChart1"/>
    <dgm:cxn modelId="{B5DFB374-EB9B-40E6-B5A1-662D9A6C5CB8}" type="presParOf" srcId="{1067EA11-8CF9-45E0-B2C6-083A613F09E1}" destId="{EC0E2084-6599-45EE-8E5E-9F5E82EC383F}" srcOrd="1" destOrd="0" presId="urn:microsoft.com/office/officeart/2005/8/layout/orgChart1"/>
    <dgm:cxn modelId="{7EF2B575-B268-4B5C-A0CB-4018A9F28F5E}" type="presParOf" srcId="{77B5D792-A803-4DD4-AE2B-D9B41C33B867}" destId="{38204051-1DF7-49A7-8882-9257AF6E1D01}" srcOrd="1" destOrd="0" presId="urn:microsoft.com/office/officeart/2005/8/layout/orgChart1"/>
    <dgm:cxn modelId="{085BDDA1-70BE-4294-82A6-D89A8A033A6D}" type="presParOf" srcId="{77B5D792-A803-4DD4-AE2B-D9B41C33B867}" destId="{E90B5811-DCD6-42E2-A7D1-5FDFF2219B3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29327C-A611-4928-9E85-D8C1FD944472}" type="doc">
      <dgm:prSet loTypeId="urn:microsoft.com/office/officeart/2005/8/layout/vList5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A486955B-9B9D-4388-836C-676EAEB44B06}">
      <dgm:prSet phldrT="[텍스트]" custT="1"/>
      <dgm:spPr/>
      <dgm:t>
        <a:bodyPr/>
        <a:lstStyle/>
        <a:p>
          <a:pPr latinLnBrk="1"/>
          <a:r>
            <a:rPr lang="ko-KR" altLang="en-US" sz="2000" dirty="0" err="1" smtClean="0"/>
            <a:t>대테러</a:t>
          </a:r>
          <a:r>
            <a:rPr lang="ko-KR" altLang="en-US" sz="2000" dirty="0" smtClean="0"/>
            <a:t> 부대</a:t>
          </a:r>
          <a:endParaRPr lang="ko-KR" altLang="en-US" sz="2000" dirty="0"/>
        </a:p>
      </dgm:t>
    </dgm:pt>
    <dgm:pt modelId="{CF303A74-87B0-4577-AE0B-79143CE98622}" type="parTrans" cxnId="{62C9B906-BE2A-49AD-A828-AE1350D162C7}">
      <dgm:prSet/>
      <dgm:spPr/>
      <dgm:t>
        <a:bodyPr/>
        <a:lstStyle/>
        <a:p>
          <a:pPr latinLnBrk="1"/>
          <a:endParaRPr lang="ko-KR" altLang="en-US"/>
        </a:p>
      </dgm:t>
    </dgm:pt>
    <dgm:pt modelId="{1F932219-6646-4340-BB4C-2ED49F490077}" type="sibTrans" cxnId="{62C9B906-BE2A-49AD-A828-AE1350D162C7}">
      <dgm:prSet/>
      <dgm:spPr/>
      <dgm:t>
        <a:bodyPr/>
        <a:lstStyle/>
        <a:p>
          <a:pPr latinLnBrk="1"/>
          <a:endParaRPr lang="ko-KR" altLang="en-US"/>
        </a:p>
      </dgm:t>
    </dgm:pt>
    <dgm:pt modelId="{5556979C-34D7-4F03-8A9C-840255FC255E}">
      <dgm:prSet phldrT="[텍스트]" custT="1"/>
      <dgm:spPr/>
      <dgm:t>
        <a:bodyPr/>
        <a:lstStyle/>
        <a:p>
          <a:pPr latinLnBrk="1"/>
          <a:r>
            <a:rPr lang="ko-KR" altLang="en-US" sz="2000" dirty="0" err="1" smtClean="0"/>
            <a:t>대테러</a:t>
          </a:r>
          <a:r>
            <a:rPr lang="ko-KR" altLang="en-US" sz="2000" dirty="0" smtClean="0"/>
            <a:t> 정보실</a:t>
          </a:r>
          <a:endParaRPr lang="ko-KR" altLang="en-US" sz="2000" dirty="0"/>
        </a:p>
      </dgm:t>
    </dgm:pt>
    <dgm:pt modelId="{C72290CA-CBC9-41FA-A3E7-F6C7C6693EEC}" type="parTrans" cxnId="{C64E728D-8130-4CD8-A1FA-996DA1401255}">
      <dgm:prSet/>
      <dgm:spPr/>
      <dgm:t>
        <a:bodyPr/>
        <a:lstStyle/>
        <a:p>
          <a:pPr latinLnBrk="1"/>
          <a:endParaRPr lang="ko-KR" altLang="en-US"/>
        </a:p>
      </dgm:t>
    </dgm:pt>
    <dgm:pt modelId="{36BF3E0F-398D-4A66-86BC-2148BC3ECB3D}" type="sibTrans" cxnId="{C64E728D-8130-4CD8-A1FA-996DA1401255}">
      <dgm:prSet/>
      <dgm:spPr/>
      <dgm:t>
        <a:bodyPr/>
        <a:lstStyle/>
        <a:p>
          <a:pPr latinLnBrk="1"/>
          <a:endParaRPr lang="ko-KR" altLang="en-US"/>
        </a:p>
      </dgm:t>
    </dgm:pt>
    <dgm:pt modelId="{6BDAEB3D-1A18-48DB-A2CA-708DEB9DE657}">
      <dgm:prSet phldrT="[텍스트]"/>
      <dgm:spPr/>
      <dgm:t>
        <a:bodyPr/>
        <a:lstStyle/>
        <a:p>
          <a:pPr latinLnBrk="1"/>
          <a:r>
            <a:rPr lang="en-US" altLang="ko-KR" dirty="0" smtClean="0"/>
            <a:t>G.I.P.N : 1973</a:t>
          </a:r>
          <a:r>
            <a:rPr lang="ko-KR" altLang="en-US" dirty="0" smtClean="0"/>
            <a:t>년 창설</a:t>
          </a:r>
          <a:r>
            <a:rPr lang="en-US" altLang="ko-KR" dirty="0" smtClean="0"/>
            <a:t>.  1972</a:t>
          </a:r>
          <a:r>
            <a:rPr lang="ko-KR" altLang="en-US" dirty="0" smtClean="0"/>
            <a:t>년 뮌헨 올림픽 테러사건을 계기로 창설되었으며</a:t>
          </a:r>
          <a:r>
            <a:rPr lang="en-US" altLang="ko-KR" dirty="0" smtClean="0"/>
            <a:t>, </a:t>
          </a:r>
          <a:r>
            <a:rPr lang="ko-KR" altLang="en-US" dirty="0" smtClean="0"/>
            <a:t>체력</a:t>
          </a:r>
          <a:r>
            <a:rPr lang="en-US" altLang="ko-KR" b="0" dirty="0" smtClean="0"/>
            <a:t>·</a:t>
          </a:r>
          <a:r>
            <a:rPr lang="ko-KR" altLang="en-US" b="0" dirty="0" smtClean="0"/>
            <a:t>무도</a:t>
          </a:r>
          <a:r>
            <a:rPr lang="en-US" altLang="ko-KR" b="0" dirty="0" smtClean="0"/>
            <a:t>·</a:t>
          </a:r>
          <a:r>
            <a:rPr lang="ko-KR" altLang="en-US" b="0" dirty="0" smtClean="0"/>
            <a:t>사격 뿐만 아니라 권투시합을 통해 정신력까지 테스트한다</a:t>
          </a:r>
          <a:r>
            <a:rPr lang="en-US" altLang="ko-KR" b="0" dirty="0" smtClean="0"/>
            <a:t>.</a:t>
          </a:r>
          <a:endParaRPr lang="ko-KR" altLang="en-US" dirty="0"/>
        </a:p>
      </dgm:t>
    </dgm:pt>
    <dgm:pt modelId="{F8D86620-22B8-4B67-A81A-AC68DF134076}" type="parTrans" cxnId="{F3630F65-A044-4F4F-9173-74563C0A2E50}">
      <dgm:prSet/>
      <dgm:spPr/>
      <dgm:t>
        <a:bodyPr/>
        <a:lstStyle/>
        <a:p>
          <a:pPr latinLnBrk="1"/>
          <a:endParaRPr lang="ko-KR" altLang="en-US"/>
        </a:p>
      </dgm:t>
    </dgm:pt>
    <dgm:pt modelId="{9FDB4C37-38A5-43CD-A9F6-288112DF46D4}" type="sibTrans" cxnId="{F3630F65-A044-4F4F-9173-74563C0A2E50}">
      <dgm:prSet/>
      <dgm:spPr/>
      <dgm:t>
        <a:bodyPr/>
        <a:lstStyle/>
        <a:p>
          <a:pPr latinLnBrk="1"/>
          <a:endParaRPr lang="ko-KR" altLang="en-US"/>
        </a:p>
      </dgm:t>
    </dgm:pt>
    <dgm:pt modelId="{64893F1C-F985-439B-A52A-8A9495DF3BF4}">
      <dgm:prSet phldrT="[텍스트]"/>
      <dgm:spPr/>
      <dgm:t>
        <a:bodyPr/>
        <a:lstStyle/>
        <a:p>
          <a:pPr latinLnBrk="1"/>
          <a:r>
            <a:rPr lang="en-US" altLang="ko-KR" dirty="0" smtClean="0"/>
            <a:t>R.A.I.D : 1983</a:t>
          </a:r>
          <a:r>
            <a:rPr lang="ko-KR" altLang="en-US" dirty="0" smtClean="0"/>
            <a:t>년 창설</a:t>
          </a:r>
          <a:r>
            <a:rPr lang="en-US" altLang="ko-KR" dirty="0" smtClean="0"/>
            <a:t>. </a:t>
          </a:r>
          <a:r>
            <a:rPr lang="ko-KR" altLang="en-US" dirty="0" smtClean="0"/>
            <a:t>테러</a:t>
          </a:r>
          <a:r>
            <a:rPr lang="en-US" altLang="ko-KR" b="0" dirty="0" smtClean="0"/>
            <a:t>·</a:t>
          </a:r>
          <a:r>
            <a:rPr lang="ko-KR" altLang="en-US" b="0" dirty="0" smtClean="0"/>
            <a:t>조직범죄 또는 중대한 사태 발생시를 대비하여 창설되었으며 프랑스 전 국토 및 해외영토까지 파견된다</a:t>
          </a:r>
          <a:r>
            <a:rPr lang="en-US" altLang="ko-KR" b="0" dirty="0" smtClean="0"/>
            <a:t>.</a:t>
          </a:r>
          <a:endParaRPr lang="ko-KR" altLang="en-US" dirty="0"/>
        </a:p>
      </dgm:t>
    </dgm:pt>
    <dgm:pt modelId="{D3BAE89D-9631-4CD5-B870-50C25199BAFD}" type="parTrans" cxnId="{1A1D16E4-4D61-42DD-B8CE-3957F95EC306}">
      <dgm:prSet/>
      <dgm:spPr/>
      <dgm:t>
        <a:bodyPr/>
        <a:lstStyle/>
        <a:p>
          <a:pPr latinLnBrk="1"/>
          <a:endParaRPr lang="ko-KR" altLang="en-US"/>
        </a:p>
      </dgm:t>
    </dgm:pt>
    <dgm:pt modelId="{6A814C83-63BD-4E6F-869C-00E22B2AFD05}" type="sibTrans" cxnId="{1A1D16E4-4D61-42DD-B8CE-3957F95EC306}">
      <dgm:prSet/>
      <dgm:spPr/>
      <dgm:t>
        <a:bodyPr/>
        <a:lstStyle/>
        <a:p>
          <a:pPr latinLnBrk="1"/>
          <a:endParaRPr lang="ko-KR" altLang="en-US"/>
        </a:p>
      </dgm:t>
    </dgm:pt>
    <dgm:pt modelId="{78C453D3-9042-4944-9F94-B53B57A3C3D9}">
      <dgm:prSet phldrT="[텍스트]" custT="1"/>
      <dgm:spPr/>
      <dgm:t>
        <a:bodyPr/>
        <a:lstStyle/>
        <a:p>
          <a:pPr latinLnBrk="1"/>
          <a:r>
            <a:rPr lang="en-US" altLang="ko-KR" sz="1300" dirty="0" smtClean="0"/>
            <a:t>1984</a:t>
          </a:r>
          <a:r>
            <a:rPr lang="ko-KR" altLang="en-US" sz="1300" dirty="0" smtClean="0"/>
            <a:t>년에 창설되어 테러에 관련된 경찰청 내의 부서 및 </a:t>
          </a:r>
          <a:r>
            <a:rPr lang="ko-KR" altLang="en-US" sz="1300" dirty="0" err="1" smtClean="0"/>
            <a:t>타기관의</a:t>
          </a:r>
          <a:r>
            <a:rPr lang="ko-KR" altLang="en-US" sz="1300" dirty="0" smtClean="0"/>
            <a:t> 협력과 업무를 조종하고 각 정부기관에서 보내온 테러관련정보를 분석하여 경찰청장에게 주단위로 테러동향을 보고하고 있다</a:t>
          </a:r>
          <a:r>
            <a:rPr lang="en-US" altLang="ko-KR" sz="1300" dirty="0" smtClean="0"/>
            <a:t>.</a:t>
          </a:r>
          <a:endParaRPr lang="ko-KR" altLang="en-US" sz="1300" dirty="0"/>
        </a:p>
      </dgm:t>
    </dgm:pt>
    <dgm:pt modelId="{51E91E1A-FB91-4DE9-9CFD-7A5C60433074}" type="parTrans" cxnId="{2EFCB53C-1B85-4ACE-8CD2-D3CBCF0CD988}">
      <dgm:prSet/>
      <dgm:spPr/>
      <dgm:t>
        <a:bodyPr/>
        <a:lstStyle/>
        <a:p>
          <a:pPr latinLnBrk="1"/>
          <a:endParaRPr lang="ko-KR" altLang="en-US"/>
        </a:p>
      </dgm:t>
    </dgm:pt>
    <dgm:pt modelId="{73F562B4-F0B2-4315-B043-312D17B5ADEF}" type="sibTrans" cxnId="{2EFCB53C-1B85-4ACE-8CD2-D3CBCF0CD988}">
      <dgm:prSet/>
      <dgm:spPr/>
      <dgm:t>
        <a:bodyPr/>
        <a:lstStyle/>
        <a:p>
          <a:pPr latinLnBrk="1"/>
          <a:endParaRPr lang="ko-KR" altLang="en-US"/>
        </a:p>
      </dgm:t>
    </dgm:pt>
    <dgm:pt modelId="{BCD32199-11AA-4B46-B55F-D440342CF235}">
      <dgm:prSet phldrT="[텍스트]" custT="1"/>
      <dgm:spPr/>
      <dgm:t>
        <a:bodyPr/>
        <a:lstStyle/>
        <a:p>
          <a:pPr latinLnBrk="1"/>
          <a:r>
            <a:rPr lang="ko-KR" altLang="en-US" sz="2000" dirty="0" smtClean="0"/>
            <a:t>마약과</a:t>
          </a:r>
          <a:endParaRPr lang="ko-KR" altLang="en-US" sz="2000" dirty="0"/>
        </a:p>
      </dgm:t>
    </dgm:pt>
    <dgm:pt modelId="{431F6298-5C8E-43FC-AEFE-745F1B776F7B}" type="parTrans" cxnId="{18C153EB-F38D-4439-9A23-9761FADA4015}">
      <dgm:prSet/>
      <dgm:spPr/>
      <dgm:t>
        <a:bodyPr/>
        <a:lstStyle/>
        <a:p>
          <a:pPr latinLnBrk="1"/>
          <a:endParaRPr lang="ko-KR" altLang="en-US"/>
        </a:p>
      </dgm:t>
    </dgm:pt>
    <dgm:pt modelId="{522C985F-2CEF-4CA7-AD9C-5261A1C97043}" type="sibTrans" cxnId="{18C153EB-F38D-4439-9A23-9761FADA4015}">
      <dgm:prSet/>
      <dgm:spPr/>
      <dgm:t>
        <a:bodyPr/>
        <a:lstStyle/>
        <a:p>
          <a:pPr latinLnBrk="1"/>
          <a:endParaRPr lang="ko-KR" altLang="en-US"/>
        </a:p>
      </dgm:t>
    </dgm:pt>
    <dgm:pt modelId="{F0727CA7-D039-4529-98E0-FE5CA3F4D52F}">
      <dgm:prSet phldrT="[텍스트]" custT="1"/>
      <dgm:spPr/>
      <dgm:t>
        <a:bodyPr/>
        <a:lstStyle/>
        <a:p>
          <a:pPr latinLnBrk="1"/>
          <a:r>
            <a:rPr lang="en-US" altLang="ko-KR" sz="1300" dirty="0" smtClean="0"/>
            <a:t>1995</a:t>
          </a:r>
          <a:r>
            <a:rPr lang="ko-KR" altLang="en-US" sz="1300" dirty="0" smtClean="0"/>
            <a:t>년에 창설되어 마약범죄대책을 조정하며</a:t>
          </a:r>
          <a:r>
            <a:rPr lang="en-US" altLang="ko-KR" sz="1300" dirty="0" smtClean="0"/>
            <a:t>, </a:t>
          </a:r>
          <a:r>
            <a:rPr lang="ko-KR" altLang="en-US" sz="1300" dirty="0" smtClean="0"/>
            <a:t>정부 내 마약억제 정책을 세관</a:t>
          </a:r>
          <a:r>
            <a:rPr lang="en-US" altLang="ko-KR" sz="1300" dirty="0" smtClean="0"/>
            <a:t>, </a:t>
          </a:r>
          <a:r>
            <a:rPr lang="ko-KR" altLang="en-US" sz="1300" dirty="0" err="1" smtClean="0"/>
            <a:t>군경찰</a:t>
          </a:r>
          <a:r>
            <a:rPr lang="ko-KR" altLang="en-US" sz="1300" dirty="0" smtClean="0"/>
            <a:t> 등 다른 부서와 협력</a:t>
          </a:r>
          <a:r>
            <a:rPr lang="en-US" altLang="ko-KR" sz="1300" b="0" dirty="0" smtClean="0"/>
            <a:t>·</a:t>
          </a:r>
          <a:r>
            <a:rPr lang="ko-KR" altLang="en-US" sz="1300" b="0" dirty="0" smtClean="0"/>
            <a:t>조정하는 업무를 수행한다</a:t>
          </a:r>
          <a:r>
            <a:rPr lang="en-US" altLang="ko-KR" sz="1300" b="0" dirty="0" smtClean="0"/>
            <a:t>.</a:t>
          </a:r>
          <a:endParaRPr lang="ko-KR" altLang="en-US" sz="1300" b="0" dirty="0"/>
        </a:p>
      </dgm:t>
    </dgm:pt>
    <dgm:pt modelId="{52170EE9-AFEB-455F-8A5A-7009F9D556F6}" type="parTrans" cxnId="{BF11C432-8810-45DA-8A8C-E20F45584551}">
      <dgm:prSet/>
      <dgm:spPr/>
      <dgm:t>
        <a:bodyPr/>
        <a:lstStyle/>
        <a:p>
          <a:pPr latinLnBrk="1"/>
          <a:endParaRPr lang="ko-KR" altLang="en-US"/>
        </a:p>
      </dgm:t>
    </dgm:pt>
    <dgm:pt modelId="{9A1A5399-0233-43DF-B4CC-288E6D30CF42}" type="sibTrans" cxnId="{BF11C432-8810-45DA-8A8C-E20F45584551}">
      <dgm:prSet/>
      <dgm:spPr/>
      <dgm:t>
        <a:bodyPr/>
        <a:lstStyle/>
        <a:p>
          <a:pPr latinLnBrk="1"/>
          <a:endParaRPr lang="ko-KR" altLang="en-US"/>
        </a:p>
      </dgm:t>
    </dgm:pt>
    <dgm:pt modelId="{CDC162FD-DBF1-4BB7-8394-E9E45EEC614D}">
      <dgm:prSet phldrT="[텍스트]" custT="1"/>
      <dgm:spPr/>
      <dgm:t>
        <a:bodyPr/>
        <a:lstStyle/>
        <a:p>
          <a:pPr latinLnBrk="1"/>
          <a:r>
            <a:rPr lang="ko-KR" altLang="en-US" sz="2000" b="0" dirty="0" smtClean="0"/>
            <a:t>피해자보호실</a:t>
          </a:r>
          <a:endParaRPr lang="ko-KR" altLang="en-US" sz="2000" b="0" dirty="0"/>
        </a:p>
      </dgm:t>
    </dgm:pt>
    <dgm:pt modelId="{D089B8D4-2872-4483-8CA8-5ACE17C6A43E}" type="parTrans" cxnId="{E969C5DD-324F-4D51-A486-EA143227F198}">
      <dgm:prSet/>
      <dgm:spPr/>
      <dgm:t>
        <a:bodyPr/>
        <a:lstStyle/>
        <a:p>
          <a:pPr latinLnBrk="1"/>
          <a:endParaRPr lang="ko-KR" altLang="en-US"/>
        </a:p>
      </dgm:t>
    </dgm:pt>
    <dgm:pt modelId="{7EF62D9A-592B-478C-8AD6-1B636BADB3E7}" type="sibTrans" cxnId="{E969C5DD-324F-4D51-A486-EA143227F198}">
      <dgm:prSet/>
      <dgm:spPr/>
      <dgm:t>
        <a:bodyPr/>
        <a:lstStyle/>
        <a:p>
          <a:pPr latinLnBrk="1"/>
          <a:endParaRPr lang="ko-KR" altLang="en-US"/>
        </a:p>
      </dgm:t>
    </dgm:pt>
    <dgm:pt modelId="{1B50C54D-681A-443C-ADBC-C7ABA8038702}">
      <dgm:prSet phldrT="[텍스트]" custT="1"/>
      <dgm:spPr/>
      <dgm:t>
        <a:bodyPr/>
        <a:lstStyle/>
        <a:p>
          <a:pPr latinLnBrk="1"/>
          <a:r>
            <a:rPr lang="en-US" altLang="ko-KR" sz="1300" b="0" dirty="0" smtClean="0"/>
            <a:t>2005</a:t>
          </a:r>
          <a:r>
            <a:rPr lang="ko-KR" altLang="en-US" sz="1300" b="0" dirty="0" smtClean="0"/>
            <a:t>년 내무부장관에  의하여 설치되어 범죄 피해자의 보호와 피해자 보호에 관련된 각종 단체를 지원하는 업무를 수행한다</a:t>
          </a:r>
          <a:r>
            <a:rPr lang="en-US" altLang="ko-KR" sz="1300" b="0" dirty="0" smtClean="0"/>
            <a:t>.</a:t>
          </a:r>
          <a:endParaRPr lang="ko-KR" altLang="en-US" sz="1300" b="0" dirty="0"/>
        </a:p>
      </dgm:t>
    </dgm:pt>
    <dgm:pt modelId="{C991D9E9-F092-4596-AB73-633124A7B631}" type="parTrans" cxnId="{DAB831E6-6E10-4E8F-A094-9EE91DA161A2}">
      <dgm:prSet/>
      <dgm:spPr/>
      <dgm:t>
        <a:bodyPr/>
        <a:lstStyle/>
        <a:p>
          <a:pPr latinLnBrk="1"/>
          <a:endParaRPr lang="ko-KR" altLang="en-US"/>
        </a:p>
      </dgm:t>
    </dgm:pt>
    <dgm:pt modelId="{DB565078-42AC-4980-9A51-8D9CBB9ADF0A}" type="sibTrans" cxnId="{DAB831E6-6E10-4E8F-A094-9EE91DA161A2}">
      <dgm:prSet/>
      <dgm:spPr/>
      <dgm:t>
        <a:bodyPr/>
        <a:lstStyle/>
        <a:p>
          <a:pPr latinLnBrk="1"/>
          <a:endParaRPr lang="ko-KR" altLang="en-US"/>
        </a:p>
      </dgm:t>
    </dgm:pt>
    <dgm:pt modelId="{5865E5F0-5726-4D4F-A131-B767E07E0F52}">
      <dgm:prSet phldrT="[텍스트]" custT="1"/>
      <dgm:spPr/>
      <dgm:t>
        <a:bodyPr/>
        <a:lstStyle/>
        <a:p>
          <a:pPr latinLnBrk="1"/>
          <a:r>
            <a:rPr lang="ko-KR" altLang="en-US" sz="2000" b="0" dirty="0" smtClean="0"/>
            <a:t>내무부 경비실</a:t>
          </a:r>
          <a:endParaRPr lang="ko-KR" altLang="en-US" sz="2000" b="0" dirty="0"/>
        </a:p>
      </dgm:t>
    </dgm:pt>
    <dgm:pt modelId="{73C65788-A229-44C7-ADF7-D92C74711707}" type="parTrans" cxnId="{149EF718-24F1-4C29-BEF7-5889559DEF0E}">
      <dgm:prSet/>
      <dgm:spPr/>
      <dgm:t>
        <a:bodyPr/>
        <a:lstStyle/>
        <a:p>
          <a:pPr latinLnBrk="1"/>
          <a:endParaRPr lang="ko-KR" altLang="en-US"/>
        </a:p>
      </dgm:t>
    </dgm:pt>
    <dgm:pt modelId="{81AC45D2-D395-4E95-8FB1-97ACFC73B723}" type="sibTrans" cxnId="{149EF718-24F1-4C29-BEF7-5889559DEF0E}">
      <dgm:prSet/>
      <dgm:spPr/>
      <dgm:t>
        <a:bodyPr/>
        <a:lstStyle/>
        <a:p>
          <a:pPr latinLnBrk="1"/>
          <a:endParaRPr lang="ko-KR" altLang="en-US"/>
        </a:p>
      </dgm:t>
    </dgm:pt>
    <dgm:pt modelId="{EB950BCB-4D05-4674-8071-273C1D7E24D1}">
      <dgm:prSet phldrT="[텍스트]" custT="1"/>
      <dgm:spPr/>
      <dgm:t>
        <a:bodyPr/>
        <a:lstStyle/>
        <a:p>
          <a:pPr latinLnBrk="1"/>
          <a:r>
            <a:rPr lang="en-US" altLang="ko-KR" sz="1300" b="0" dirty="0" smtClean="0"/>
            <a:t>1976</a:t>
          </a:r>
          <a:r>
            <a:rPr lang="ko-KR" altLang="en-US" sz="1300" b="0" dirty="0" smtClean="0"/>
            <a:t>년 창설되어 파리 근교에 산재한 내무부 관련 건물의 경비</a:t>
          </a:r>
          <a:r>
            <a:rPr lang="en-US" altLang="ko-KR" sz="1300" b="0" dirty="0" smtClean="0"/>
            <a:t>, </a:t>
          </a:r>
          <a:r>
            <a:rPr lang="ko-KR" altLang="en-US" sz="1300" b="0" dirty="0" smtClean="0"/>
            <a:t>주요인사의 보호</a:t>
          </a:r>
          <a:r>
            <a:rPr lang="en-US" altLang="ko-KR" sz="1300" b="0" dirty="0" smtClean="0"/>
            <a:t>, </a:t>
          </a:r>
          <a:r>
            <a:rPr lang="ko-KR" altLang="en-US" sz="1300" b="0" dirty="0" smtClean="0"/>
            <a:t>요인 경호 등을 담당한다</a:t>
          </a:r>
          <a:r>
            <a:rPr lang="en-US" altLang="ko-KR" sz="1300" b="0" dirty="0" smtClean="0"/>
            <a:t>.</a:t>
          </a:r>
          <a:endParaRPr lang="ko-KR" altLang="en-US" sz="1300" b="0" dirty="0"/>
        </a:p>
      </dgm:t>
    </dgm:pt>
    <dgm:pt modelId="{B1105BE6-3E61-4F31-BFD1-D6E69CBC4DA2}" type="parTrans" cxnId="{6D1CC50A-5ECB-420E-95BC-633D214312D5}">
      <dgm:prSet/>
      <dgm:spPr/>
      <dgm:t>
        <a:bodyPr/>
        <a:lstStyle/>
        <a:p>
          <a:pPr latinLnBrk="1"/>
          <a:endParaRPr lang="ko-KR" altLang="en-US"/>
        </a:p>
      </dgm:t>
    </dgm:pt>
    <dgm:pt modelId="{192115C7-EB4F-4A02-BE5A-96FC4BDC5389}" type="sibTrans" cxnId="{6D1CC50A-5ECB-420E-95BC-633D214312D5}">
      <dgm:prSet/>
      <dgm:spPr/>
      <dgm:t>
        <a:bodyPr/>
        <a:lstStyle/>
        <a:p>
          <a:pPr latinLnBrk="1"/>
          <a:endParaRPr lang="ko-KR" altLang="en-US"/>
        </a:p>
      </dgm:t>
    </dgm:pt>
    <dgm:pt modelId="{90010811-3320-456B-8AF6-D16749A3C32F}">
      <dgm:prSet phldrT="[텍스트]" custT="1"/>
      <dgm:spPr/>
      <dgm:t>
        <a:bodyPr/>
        <a:lstStyle/>
        <a:p>
          <a:pPr latinLnBrk="1"/>
          <a:r>
            <a:rPr lang="ko-KR" altLang="en-US" sz="2000" b="0" dirty="0" smtClean="0"/>
            <a:t>차량관리실</a:t>
          </a:r>
          <a:endParaRPr lang="ko-KR" altLang="en-US" sz="2000" b="0" dirty="0"/>
        </a:p>
      </dgm:t>
    </dgm:pt>
    <dgm:pt modelId="{8A038CD6-061F-40D1-A484-22C6D958E897}" type="parTrans" cxnId="{89DB725B-738E-4CF6-BFDC-769FCA13F98F}">
      <dgm:prSet/>
      <dgm:spPr/>
      <dgm:t>
        <a:bodyPr/>
        <a:lstStyle/>
        <a:p>
          <a:pPr latinLnBrk="1"/>
          <a:endParaRPr lang="ko-KR" altLang="en-US"/>
        </a:p>
      </dgm:t>
    </dgm:pt>
    <dgm:pt modelId="{CBAC1FE7-ED1B-4495-9B8A-2FF9CA0D7175}" type="sibTrans" cxnId="{89DB725B-738E-4CF6-BFDC-769FCA13F98F}">
      <dgm:prSet/>
      <dgm:spPr/>
      <dgm:t>
        <a:bodyPr/>
        <a:lstStyle/>
        <a:p>
          <a:pPr latinLnBrk="1"/>
          <a:endParaRPr lang="ko-KR" altLang="en-US"/>
        </a:p>
      </dgm:t>
    </dgm:pt>
    <dgm:pt modelId="{832E6CFE-7287-4E59-B1F3-503F9E29EBE2}">
      <dgm:prSet phldrT="[텍스트]" custT="1"/>
      <dgm:spPr/>
      <dgm:t>
        <a:bodyPr/>
        <a:lstStyle/>
        <a:p>
          <a:pPr latinLnBrk="1"/>
          <a:r>
            <a:rPr lang="ko-KR" altLang="en-US" sz="1300" b="0" dirty="0" smtClean="0"/>
            <a:t>경찰청 및 내무부에 소속된 차량을 </a:t>
          </a:r>
          <a:r>
            <a:rPr lang="ko-KR" altLang="en-US" sz="1300" b="0" dirty="0" err="1" smtClean="0"/>
            <a:t>집중관리하는</a:t>
          </a:r>
          <a:r>
            <a:rPr lang="ko-KR" altLang="en-US" sz="1300" b="0" dirty="0" smtClean="0"/>
            <a:t> 부서로</a:t>
          </a:r>
          <a:r>
            <a:rPr lang="en-US" altLang="ko-KR" sz="1300" b="0" dirty="0" smtClean="0"/>
            <a:t>, </a:t>
          </a:r>
          <a:r>
            <a:rPr lang="ko-KR" altLang="en-US" sz="1300" b="0" dirty="0" smtClean="0"/>
            <a:t>경찰관의 순찰차 운전교육도 담당하고 있다</a:t>
          </a:r>
          <a:r>
            <a:rPr lang="en-US" altLang="ko-KR" sz="1300" b="0" dirty="0" smtClean="0"/>
            <a:t>.</a:t>
          </a:r>
          <a:endParaRPr lang="ko-KR" altLang="en-US" sz="1300" b="0" dirty="0"/>
        </a:p>
      </dgm:t>
    </dgm:pt>
    <dgm:pt modelId="{E21E5D63-D9C1-4427-8DC2-E1156D1684FA}" type="parTrans" cxnId="{234295A7-EFE2-4980-B3A0-5BA7D29CFACA}">
      <dgm:prSet/>
      <dgm:spPr/>
      <dgm:t>
        <a:bodyPr/>
        <a:lstStyle/>
        <a:p>
          <a:pPr latinLnBrk="1"/>
          <a:endParaRPr lang="ko-KR" altLang="en-US"/>
        </a:p>
      </dgm:t>
    </dgm:pt>
    <dgm:pt modelId="{E64611C2-78B1-4DF1-A8C4-FBABFCFDB451}" type="sibTrans" cxnId="{234295A7-EFE2-4980-B3A0-5BA7D29CFACA}">
      <dgm:prSet/>
      <dgm:spPr/>
      <dgm:t>
        <a:bodyPr/>
        <a:lstStyle/>
        <a:p>
          <a:pPr latinLnBrk="1"/>
          <a:endParaRPr lang="ko-KR" altLang="en-US"/>
        </a:p>
      </dgm:t>
    </dgm:pt>
    <dgm:pt modelId="{9920372C-E01E-4BAE-B9C4-BD69F64A0C87}" type="pres">
      <dgm:prSet presAssocID="{1F29327C-A611-4928-9E85-D8C1FD9444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4CC2C372-643C-4B96-BEA8-CC26E90CA5D3}" type="pres">
      <dgm:prSet presAssocID="{A486955B-9B9D-4388-836C-676EAEB44B06}" presName="linNode" presStyleCnt="0"/>
      <dgm:spPr/>
    </dgm:pt>
    <dgm:pt modelId="{096641E2-5EE4-4D12-94B4-7F0FEBC14754}" type="pres">
      <dgm:prSet presAssocID="{A486955B-9B9D-4388-836C-676EAEB44B06}" presName="parentText" presStyleLbl="node1" presStyleIdx="0" presStyleCnt="6" custScaleX="63139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012B289-A08E-4024-B767-641CD6A4852F}" type="pres">
      <dgm:prSet presAssocID="{A486955B-9B9D-4388-836C-676EAEB44B06}" presName="descendantText" presStyleLbl="alignAccFollowNode1" presStyleIdx="0" presStyleCnt="6" custScaleX="113903" custScaleY="13078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5150BED-1A22-401D-9918-FCCB4FEE5E4A}" type="pres">
      <dgm:prSet presAssocID="{1F932219-6646-4340-BB4C-2ED49F490077}" presName="sp" presStyleCnt="0"/>
      <dgm:spPr/>
    </dgm:pt>
    <dgm:pt modelId="{4CCEE654-05CD-4E9C-8A84-885F5D237AB7}" type="pres">
      <dgm:prSet presAssocID="{5556979C-34D7-4F03-8A9C-840255FC255E}" presName="linNode" presStyleCnt="0"/>
      <dgm:spPr/>
    </dgm:pt>
    <dgm:pt modelId="{A8646BF9-2FD1-4CC4-8965-635563690B3D}" type="pres">
      <dgm:prSet presAssocID="{5556979C-34D7-4F03-8A9C-840255FC255E}" presName="parentText" presStyleLbl="node1" presStyleIdx="1" presStyleCnt="6" custScaleX="63139" custScaleY="7755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8379A83-A223-439B-A4D3-3243A3AA4788}" type="pres">
      <dgm:prSet presAssocID="{5556979C-34D7-4F03-8A9C-840255FC255E}" presName="descendantText" presStyleLbl="alignAccFollowNode1" presStyleIdx="1" presStyleCnt="6" custScaleX="113902" custScaleY="8652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99958B0-7BCB-497C-A5A9-13CBC1BB8082}" type="pres">
      <dgm:prSet presAssocID="{36BF3E0F-398D-4A66-86BC-2148BC3ECB3D}" presName="sp" presStyleCnt="0"/>
      <dgm:spPr/>
    </dgm:pt>
    <dgm:pt modelId="{46E178E2-A716-4B82-9ADA-05FB5AFA156F}" type="pres">
      <dgm:prSet presAssocID="{BCD32199-11AA-4B46-B55F-D440342CF235}" presName="linNode" presStyleCnt="0"/>
      <dgm:spPr/>
    </dgm:pt>
    <dgm:pt modelId="{DDF881EF-1EB2-426D-9274-26536FC8409D}" type="pres">
      <dgm:prSet presAssocID="{BCD32199-11AA-4B46-B55F-D440342CF235}" presName="parentText" presStyleLbl="node1" presStyleIdx="2" presStyleCnt="6" custScaleX="62492" custScaleY="62300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DF38833B-C85F-4A6C-A109-890F82E674D8}" type="pres">
      <dgm:prSet presAssocID="{BCD32199-11AA-4B46-B55F-D440342CF235}" presName="descendantText" presStyleLbl="alignAccFollowNode1" presStyleIdx="2" presStyleCnt="6" custScaleX="114268" custScaleY="6588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4673A24-8618-4531-B7BA-62E66CD3E2CE}" type="pres">
      <dgm:prSet presAssocID="{522C985F-2CEF-4CA7-AD9C-5261A1C97043}" presName="sp" presStyleCnt="0"/>
      <dgm:spPr/>
    </dgm:pt>
    <dgm:pt modelId="{325139C0-8088-4773-B321-27DF6BDA6825}" type="pres">
      <dgm:prSet presAssocID="{CDC162FD-DBF1-4BB7-8394-E9E45EEC614D}" presName="linNode" presStyleCnt="0"/>
      <dgm:spPr/>
    </dgm:pt>
    <dgm:pt modelId="{7F0C7D83-9E01-4DB8-AB80-59877362C86D}" type="pres">
      <dgm:prSet presAssocID="{CDC162FD-DBF1-4BB7-8394-E9E45EEC614D}" presName="parentText" presStyleLbl="node1" presStyleIdx="3" presStyleCnt="6" custScaleX="63140" custScaleY="60916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50F4C5E-8F26-4AFC-831B-91FBA3284780}" type="pres">
      <dgm:prSet presAssocID="{CDC162FD-DBF1-4BB7-8394-E9E45EEC614D}" presName="descendantText" presStyleLbl="alignAccFollowNode1" presStyleIdx="3" presStyleCnt="6" custScaleX="113903" custScaleY="62861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4A1B586-4B1C-4662-8B02-BDB8334D6B6B}" type="pres">
      <dgm:prSet presAssocID="{7EF62D9A-592B-478C-8AD6-1B636BADB3E7}" presName="sp" presStyleCnt="0"/>
      <dgm:spPr/>
    </dgm:pt>
    <dgm:pt modelId="{2777B512-8A70-4BAD-A921-483B6272B46E}" type="pres">
      <dgm:prSet presAssocID="{5865E5F0-5726-4D4F-A131-B767E07E0F52}" presName="linNode" presStyleCnt="0"/>
      <dgm:spPr/>
    </dgm:pt>
    <dgm:pt modelId="{84A30FB7-40CD-4067-9325-E9AA623BD250}" type="pres">
      <dgm:prSet presAssocID="{5865E5F0-5726-4D4F-A131-B767E07E0F52}" presName="parentText" presStyleLbl="node1" presStyleIdx="4" presStyleCnt="6" custScaleX="63139" custScaleY="55742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7B60349-1CDD-42D6-BAD0-430BA8AE73C8}" type="pres">
      <dgm:prSet presAssocID="{5865E5F0-5726-4D4F-A131-B767E07E0F52}" presName="descendantText" presStyleLbl="alignAccFollowNode1" presStyleIdx="4" presStyleCnt="6" custScaleX="113903" custScaleY="58109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B089BA7-5065-4976-8B8A-7207652CA8FD}" type="pres">
      <dgm:prSet presAssocID="{81AC45D2-D395-4E95-8FB1-97ACFC73B723}" presName="sp" presStyleCnt="0"/>
      <dgm:spPr/>
    </dgm:pt>
    <dgm:pt modelId="{D1696FF1-E4E0-47B1-B8DD-3837E90FE039}" type="pres">
      <dgm:prSet presAssocID="{90010811-3320-456B-8AF6-D16749A3C32F}" presName="linNode" presStyleCnt="0"/>
      <dgm:spPr/>
    </dgm:pt>
    <dgm:pt modelId="{E19B279B-2260-4FFE-8F76-8B3C3DC4106A}" type="pres">
      <dgm:prSet presAssocID="{90010811-3320-456B-8AF6-D16749A3C32F}" presName="parentText" presStyleLbl="node1" presStyleIdx="5" presStyleCnt="6" custScaleX="63139" custScaleY="52587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FC21FC1-5366-48EC-9228-4AE300BFB657}" type="pres">
      <dgm:prSet presAssocID="{90010811-3320-456B-8AF6-D16749A3C32F}" presName="descendantText" presStyleLbl="alignAccFollowNode1" presStyleIdx="5" presStyleCnt="6" custScaleX="113902" custScaleY="54107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036B29E7-A834-45A6-803F-04855F54CEBE}" type="presOf" srcId="{5865E5F0-5726-4D4F-A131-B767E07E0F52}" destId="{84A30FB7-40CD-4067-9325-E9AA623BD250}" srcOrd="0" destOrd="0" presId="urn:microsoft.com/office/officeart/2005/8/layout/vList5"/>
    <dgm:cxn modelId="{65045809-4E3E-431B-BFCA-132A7BCB89BC}" type="presOf" srcId="{1B50C54D-681A-443C-ADBC-C7ABA8038702}" destId="{F50F4C5E-8F26-4AFC-831B-91FBA3284780}" srcOrd="0" destOrd="0" presId="urn:microsoft.com/office/officeart/2005/8/layout/vList5"/>
    <dgm:cxn modelId="{5A903AA0-DEF1-4197-8FEF-65A07D4F888E}" type="presOf" srcId="{832E6CFE-7287-4E59-B1F3-503F9E29EBE2}" destId="{BFC21FC1-5366-48EC-9228-4AE300BFB657}" srcOrd="0" destOrd="0" presId="urn:microsoft.com/office/officeart/2005/8/layout/vList5"/>
    <dgm:cxn modelId="{8EE0811A-201C-4E83-9B93-44D723A8D946}" type="presOf" srcId="{90010811-3320-456B-8AF6-D16749A3C32F}" destId="{E19B279B-2260-4FFE-8F76-8B3C3DC4106A}" srcOrd="0" destOrd="0" presId="urn:microsoft.com/office/officeart/2005/8/layout/vList5"/>
    <dgm:cxn modelId="{05880EC4-1604-4E22-85F1-AC5C5A757853}" type="presOf" srcId="{78C453D3-9042-4944-9F94-B53B57A3C3D9}" destId="{B8379A83-A223-439B-A4D3-3243A3AA4788}" srcOrd="0" destOrd="0" presId="urn:microsoft.com/office/officeart/2005/8/layout/vList5"/>
    <dgm:cxn modelId="{BE316836-1ECF-49B0-8740-3639C328FCB8}" type="presOf" srcId="{BCD32199-11AA-4B46-B55F-D440342CF235}" destId="{DDF881EF-1EB2-426D-9274-26536FC8409D}" srcOrd="0" destOrd="0" presId="urn:microsoft.com/office/officeart/2005/8/layout/vList5"/>
    <dgm:cxn modelId="{2EFCB53C-1B85-4ACE-8CD2-D3CBCF0CD988}" srcId="{5556979C-34D7-4F03-8A9C-840255FC255E}" destId="{78C453D3-9042-4944-9F94-B53B57A3C3D9}" srcOrd="0" destOrd="0" parTransId="{51E91E1A-FB91-4DE9-9CFD-7A5C60433074}" sibTransId="{73F562B4-F0B2-4315-B043-312D17B5ADEF}"/>
    <dgm:cxn modelId="{F3630F65-A044-4F4F-9173-74563C0A2E50}" srcId="{A486955B-9B9D-4388-836C-676EAEB44B06}" destId="{6BDAEB3D-1A18-48DB-A2CA-708DEB9DE657}" srcOrd="0" destOrd="0" parTransId="{F8D86620-22B8-4B67-A81A-AC68DF134076}" sibTransId="{9FDB4C37-38A5-43CD-A9F6-288112DF46D4}"/>
    <dgm:cxn modelId="{66C14058-57FC-411F-BCC3-0B494905CD44}" type="presOf" srcId="{A486955B-9B9D-4388-836C-676EAEB44B06}" destId="{096641E2-5EE4-4D12-94B4-7F0FEBC14754}" srcOrd="0" destOrd="0" presId="urn:microsoft.com/office/officeart/2005/8/layout/vList5"/>
    <dgm:cxn modelId="{149EF718-24F1-4C29-BEF7-5889559DEF0E}" srcId="{1F29327C-A611-4928-9E85-D8C1FD944472}" destId="{5865E5F0-5726-4D4F-A131-B767E07E0F52}" srcOrd="4" destOrd="0" parTransId="{73C65788-A229-44C7-ADF7-D92C74711707}" sibTransId="{81AC45D2-D395-4E95-8FB1-97ACFC73B723}"/>
    <dgm:cxn modelId="{D0132E8E-9252-4D43-AD7C-3FEF155C01A8}" type="presOf" srcId="{64893F1C-F985-439B-A52A-8A9495DF3BF4}" destId="{A012B289-A08E-4024-B767-641CD6A4852F}" srcOrd="0" destOrd="1" presId="urn:microsoft.com/office/officeart/2005/8/layout/vList5"/>
    <dgm:cxn modelId="{89DB725B-738E-4CF6-BFDC-769FCA13F98F}" srcId="{1F29327C-A611-4928-9E85-D8C1FD944472}" destId="{90010811-3320-456B-8AF6-D16749A3C32F}" srcOrd="5" destOrd="0" parTransId="{8A038CD6-061F-40D1-A484-22C6D958E897}" sibTransId="{CBAC1FE7-ED1B-4495-9B8A-2FF9CA0D7175}"/>
    <dgm:cxn modelId="{DAB831E6-6E10-4E8F-A094-9EE91DA161A2}" srcId="{CDC162FD-DBF1-4BB7-8394-E9E45EEC614D}" destId="{1B50C54D-681A-443C-ADBC-C7ABA8038702}" srcOrd="0" destOrd="0" parTransId="{C991D9E9-F092-4596-AB73-633124A7B631}" sibTransId="{DB565078-42AC-4980-9A51-8D9CBB9ADF0A}"/>
    <dgm:cxn modelId="{C64E728D-8130-4CD8-A1FA-996DA1401255}" srcId="{1F29327C-A611-4928-9E85-D8C1FD944472}" destId="{5556979C-34D7-4F03-8A9C-840255FC255E}" srcOrd="1" destOrd="0" parTransId="{C72290CA-CBC9-41FA-A3E7-F6C7C6693EEC}" sibTransId="{36BF3E0F-398D-4A66-86BC-2148BC3ECB3D}"/>
    <dgm:cxn modelId="{1A1D16E4-4D61-42DD-B8CE-3957F95EC306}" srcId="{A486955B-9B9D-4388-836C-676EAEB44B06}" destId="{64893F1C-F985-439B-A52A-8A9495DF3BF4}" srcOrd="1" destOrd="0" parTransId="{D3BAE89D-9631-4CD5-B870-50C25199BAFD}" sibTransId="{6A814C83-63BD-4E6F-869C-00E22B2AFD05}"/>
    <dgm:cxn modelId="{6D1CC50A-5ECB-420E-95BC-633D214312D5}" srcId="{5865E5F0-5726-4D4F-A131-B767E07E0F52}" destId="{EB950BCB-4D05-4674-8071-273C1D7E24D1}" srcOrd="0" destOrd="0" parTransId="{B1105BE6-3E61-4F31-BFD1-D6E69CBC4DA2}" sibTransId="{192115C7-EB4F-4A02-BE5A-96FC4BDC5389}"/>
    <dgm:cxn modelId="{1B8C3FAD-E620-4D57-817D-61C1A467BB0B}" type="presOf" srcId="{EB950BCB-4D05-4674-8071-273C1D7E24D1}" destId="{57B60349-1CDD-42D6-BAD0-430BA8AE73C8}" srcOrd="0" destOrd="0" presId="urn:microsoft.com/office/officeart/2005/8/layout/vList5"/>
    <dgm:cxn modelId="{17107091-AD92-4B34-8095-AB87A1531E03}" type="presOf" srcId="{F0727CA7-D039-4529-98E0-FE5CA3F4D52F}" destId="{DF38833B-C85F-4A6C-A109-890F82E674D8}" srcOrd="0" destOrd="0" presId="urn:microsoft.com/office/officeart/2005/8/layout/vList5"/>
    <dgm:cxn modelId="{234295A7-EFE2-4980-B3A0-5BA7D29CFACA}" srcId="{90010811-3320-456B-8AF6-D16749A3C32F}" destId="{832E6CFE-7287-4E59-B1F3-503F9E29EBE2}" srcOrd="0" destOrd="0" parTransId="{E21E5D63-D9C1-4427-8DC2-E1156D1684FA}" sibTransId="{E64611C2-78B1-4DF1-A8C4-FBABFCFDB451}"/>
    <dgm:cxn modelId="{E969C5DD-324F-4D51-A486-EA143227F198}" srcId="{1F29327C-A611-4928-9E85-D8C1FD944472}" destId="{CDC162FD-DBF1-4BB7-8394-E9E45EEC614D}" srcOrd="3" destOrd="0" parTransId="{D089B8D4-2872-4483-8CA8-5ACE17C6A43E}" sibTransId="{7EF62D9A-592B-478C-8AD6-1B636BADB3E7}"/>
    <dgm:cxn modelId="{8B71199B-59E2-4BC4-A873-AF03C8397211}" type="presOf" srcId="{5556979C-34D7-4F03-8A9C-840255FC255E}" destId="{A8646BF9-2FD1-4CC4-8965-635563690B3D}" srcOrd="0" destOrd="0" presId="urn:microsoft.com/office/officeart/2005/8/layout/vList5"/>
    <dgm:cxn modelId="{62C9B906-BE2A-49AD-A828-AE1350D162C7}" srcId="{1F29327C-A611-4928-9E85-D8C1FD944472}" destId="{A486955B-9B9D-4388-836C-676EAEB44B06}" srcOrd="0" destOrd="0" parTransId="{CF303A74-87B0-4577-AE0B-79143CE98622}" sibTransId="{1F932219-6646-4340-BB4C-2ED49F490077}"/>
    <dgm:cxn modelId="{DE2E88B5-3E3B-4176-BA9F-A5C4336F708A}" type="presOf" srcId="{1F29327C-A611-4928-9E85-D8C1FD944472}" destId="{9920372C-E01E-4BAE-B9C4-BD69F64A0C87}" srcOrd="0" destOrd="0" presId="urn:microsoft.com/office/officeart/2005/8/layout/vList5"/>
    <dgm:cxn modelId="{C9FF586E-6E6F-4057-B385-8FBF26A2EF3C}" type="presOf" srcId="{6BDAEB3D-1A18-48DB-A2CA-708DEB9DE657}" destId="{A012B289-A08E-4024-B767-641CD6A4852F}" srcOrd="0" destOrd="0" presId="urn:microsoft.com/office/officeart/2005/8/layout/vList5"/>
    <dgm:cxn modelId="{18C153EB-F38D-4439-9A23-9761FADA4015}" srcId="{1F29327C-A611-4928-9E85-D8C1FD944472}" destId="{BCD32199-11AA-4B46-B55F-D440342CF235}" srcOrd="2" destOrd="0" parTransId="{431F6298-5C8E-43FC-AEFE-745F1B776F7B}" sibTransId="{522C985F-2CEF-4CA7-AD9C-5261A1C97043}"/>
    <dgm:cxn modelId="{BF11C432-8810-45DA-8A8C-E20F45584551}" srcId="{BCD32199-11AA-4B46-B55F-D440342CF235}" destId="{F0727CA7-D039-4529-98E0-FE5CA3F4D52F}" srcOrd="0" destOrd="0" parTransId="{52170EE9-AFEB-455F-8A5A-7009F9D556F6}" sibTransId="{9A1A5399-0233-43DF-B4CC-288E6D30CF42}"/>
    <dgm:cxn modelId="{AD4BFBDD-5DB3-42E5-B92D-26A08628526F}" type="presOf" srcId="{CDC162FD-DBF1-4BB7-8394-E9E45EEC614D}" destId="{7F0C7D83-9E01-4DB8-AB80-59877362C86D}" srcOrd="0" destOrd="0" presId="urn:microsoft.com/office/officeart/2005/8/layout/vList5"/>
    <dgm:cxn modelId="{DA0EDA93-1597-4DE9-A90B-585F9D02B14D}" type="presParOf" srcId="{9920372C-E01E-4BAE-B9C4-BD69F64A0C87}" destId="{4CC2C372-643C-4B96-BEA8-CC26E90CA5D3}" srcOrd="0" destOrd="0" presId="urn:microsoft.com/office/officeart/2005/8/layout/vList5"/>
    <dgm:cxn modelId="{75C9B1BB-93D2-4DEC-9B91-DEABC8765BD6}" type="presParOf" srcId="{4CC2C372-643C-4B96-BEA8-CC26E90CA5D3}" destId="{096641E2-5EE4-4D12-94B4-7F0FEBC14754}" srcOrd="0" destOrd="0" presId="urn:microsoft.com/office/officeart/2005/8/layout/vList5"/>
    <dgm:cxn modelId="{5639BC42-F506-4BB7-8940-AB1AE37A745B}" type="presParOf" srcId="{4CC2C372-643C-4B96-BEA8-CC26E90CA5D3}" destId="{A012B289-A08E-4024-B767-641CD6A4852F}" srcOrd="1" destOrd="0" presId="urn:microsoft.com/office/officeart/2005/8/layout/vList5"/>
    <dgm:cxn modelId="{1C086F37-77BC-49CE-B49C-CC6A07A045C4}" type="presParOf" srcId="{9920372C-E01E-4BAE-B9C4-BD69F64A0C87}" destId="{C5150BED-1A22-401D-9918-FCCB4FEE5E4A}" srcOrd="1" destOrd="0" presId="urn:microsoft.com/office/officeart/2005/8/layout/vList5"/>
    <dgm:cxn modelId="{8421A49F-3409-49B4-A96E-7B5E3CF2746D}" type="presParOf" srcId="{9920372C-E01E-4BAE-B9C4-BD69F64A0C87}" destId="{4CCEE654-05CD-4E9C-8A84-885F5D237AB7}" srcOrd="2" destOrd="0" presId="urn:microsoft.com/office/officeart/2005/8/layout/vList5"/>
    <dgm:cxn modelId="{8959BF64-4E29-4FFB-A818-AC6A0E47A4B3}" type="presParOf" srcId="{4CCEE654-05CD-4E9C-8A84-885F5D237AB7}" destId="{A8646BF9-2FD1-4CC4-8965-635563690B3D}" srcOrd="0" destOrd="0" presId="urn:microsoft.com/office/officeart/2005/8/layout/vList5"/>
    <dgm:cxn modelId="{EE133406-7590-4C4A-84B1-A4EBD0FE408E}" type="presParOf" srcId="{4CCEE654-05CD-4E9C-8A84-885F5D237AB7}" destId="{B8379A83-A223-439B-A4D3-3243A3AA4788}" srcOrd="1" destOrd="0" presId="urn:microsoft.com/office/officeart/2005/8/layout/vList5"/>
    <dgm:cxn modelId="{BFF89252-D8D9-4EA3-BD6F-0F14C4939205}" type="presParOf" srcId="{9920372C-E01E-4BAE-B9C4-BD69F64A0C87}" destId="{A99958B0-7BCB-497C-A5A9-13CBC1BB8082}" srcOrd="3" destOrd="0" presId="urn:microsoft.com/office/officeart/2005/8/layout/vList5"/>
    <dgm:cxn modelId="{038CF457-43D7-423F-9D71-9B06098E292F}" type="presParOf" srcId="{9920372C-E01E-4BAE-B9C4-BD69F64A0C87}" destId="{46E178E2-A716-4B82-9ADA-05FB5AFA156F}" srcOrd="4" destOrd="0" presId="urn:microsoft.com/office/officeart/2005/8/layout/vList5"/>
    <dgm:cxn modelId="{E55A3710-4115-49E3-8673-824EADD19BA7}" type="presParOf" srcId="{46E178E2-A716-4B82-9ADA-05FB5AFA156F}" destId="{DDF881EF-1EB2-426D-9274-26536FC8409D}" srcOrd="0" destOrd="0" presId="urn:microsoft.com/office/officeart/2005/8/layout/vList5"/>
    <dgm:cxn modelId="{D6705BD7-D183-442D-A9B6-C4FF35619B33}" type="presParOf" srcId="{46E178E2-A716-4B82-9ADA-05FB5AFA156F}" destId="{DF38833B-C85F-4A6C-A109-890F82E674D8}" srcOrd="1" destOrd="0" presId="urn:microsoft.com/office/officeart/2005/8/layout/vList5"/>
    <dgm:cxn modelId="{4E0FBA45-EEE8-4F61-8B3F-4B06ECFD21EA}" type="presParOf" srcId="{9920372C-E01E-4BAE-B9C4-BD69F64A0C87}" destId="{24673A24-8618-4531-B7BA-62E66CD3E2CE}" srcOrd="5" destOrd="0" presId="urn:microsoft.com/office/officeart/2005/8/layout/vList5"/>
    <dgm:cxn modelId="{B4E4B46B-FB4B-406D-9CB5-FBE16FE81FF3}" type="presParOf" srcId="{9920372C-E01E-4BAE-B9C4-BD69F64A0C87}" destId="{325139C0-8088-4773-B321-27DF6BDA6825}" srcOrd="6" destOrd="0" presId="urn:microsoft.com/office/officeart/2005/8/layout/vList5"/>
    <dgm:cxn modelId="{EFF61D7D-F7F7-4619-9B87-741F8480D092}" type="presParOf" srcId="{325139C0-8088-4773-B321-27DF6BDA6825}" destId="{7F0C7D83-9E01-4DB8-AB80-59877362C86D}" srcOrd="0" destOrd="0" presId="urn:microsoft.com/office/officeart/2005/8/layout/vList5"/>
    <dgm:cxn modelId="{9A09CFDA-24CB-43FF-BBF3-CA27926D4318}" type="presParOf" srcId="{325139C0-8088-4773-B321-27DF6BDA6825}" destId="{F50F4C5E-8F26-4AFC-831B-91FBA3284780}" srcOrd="1" destOrd="0" presId="urn:microsoft.com/office/officeart/2005/8/layout/vList5"/>
    <dgm:cxn modelId="{9BC34197-B4EB-497C-B3A5-068FBDAD4152}" type="presParOf" srcId="{9920372C-E01E-4BAE-B9C4-BD69F64A0C87}" destId="{04A1B586-4B1C-4662-8B02-BDB8334D6B6B}" srcOrd="7" destOrd="0" presId="urn:microsoft.com/office/officeart/2005/8/layout/vList5"/>
    <dgm:cxn modelId="{D689D57D-F512-42B3-BAC2-2E827274FE81}" type="presParOf" srcId="{9920372C-E01E-4BAE-B9C4-BD69F64A0C87}" destId="{2777B512-8A70-4BAD-A921-483B6272B46E}" srcOrd="8" destOrd="0" presId="urn:microsoft.com/office/officeart/2005/8/layout/vList5"/>
    <dgm:cxn modelId="{AA505458-82E5-42CB-85EA-6E0A2F9AE9AD}" type="presParOf" srcId="{2777B512-8A70-4BAD-A921-483B6272B46E}" destId="{84A30FB7-40CD-4067-9325-E9AA623BD250}" srcOrd="0" destOrd="0" presId="urn:microsoft.com/office/officeart/2005/8/layout/vList5"/>
    <dgm:cxn modelId="{E0D3985F-830E-4A68-87C6-E88C50FD4CE7}" type="presParOf" srcId="{2777B512-8A70-4BAD-A921-483B6272B46E}" destId="{57B60349-1CDD-42D6-BAD0-430BA8AE73C8}" srcOrd="1" destOrd="0" presId="urn:microsoft.com/office/officeart/2005/8/layout/vList5"/>
    <dgm:cxn modelId="{FA6321FB-8A3A-4E7C-A7FD-588D0EDE4E63}" type="presParOf" srcId="{9920372C-E01E-4BAE-B9C4-BD69F64A0C87}" destId="{8B089BA7-5065-4976-8B8A-7207652CA8FD}" srcOrd="9" destOrd="0" presId="urn:microsoft.com/office/officeart/2005/8/layout/vList5"/>
    <dgm:cxn modelId="{7FB8000F-23AA-443F-A1A8-9C4959A00AA7}" type="presParOf" srcId="{9920372C-E01E-4BAE-B9C4-BD69F64A0C87}" destId="{D1696FF1-E4E0-47B1-B8DD-3837E90FE039}" srcOrd="10" destOrd="0" presId="urn:microsoft.com/office/officeart/2005/8/layout/vList5"/>
    <dgm:cxn modelId="{A111527C-BC23-4205-A0CA-0D52875C9744}" type="presParOf" srcId="{D1696FF1-E4E0-47B1-B8DD-3837E90FE039}" destId="{E19B279B-2260-4FFE-8F76-8B3C3DC4106A}" srcOrd="0" destOrd="0" presId="urn:microsoft.com/office/officeart/2005/8/layout/vList5"/>
    <dgm:cxn modelId="{138A563A-DA3C-4ABC-B021-194867593174}" type="presParOf" srcId="{D1696FF1-E4E0-47B1-B8DD-3837E90FE039}" destId="{BFC21FC1-5366-48EC-9228-4AE300BFB65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70AE3A0-DD4B-4195-8D28-033CCE83270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858DBB8B-6359-4BED-B909-66A76D557F7C}">
      <dgm:prSet phldrT="[텍스트]" custT="1"/>
      <dgm:spPr/>
      <dgm:t>
        <a:bodyPr/>
        <a:lstStyle/>
        <a:p>
          <a:pPr latinLnBrk="1"/>
          <a:r>
            <a:rPr lang="ko-KR" altLang="en-US" sz="3000" dirty="0" smtClean="0"/>
            <a:t>국경경찰국</a:t>
          </a:r>
          <a:endParaRPr lang="ko-KR" altLang="en-US" sz="3000" dirty="0"/>
        </a:p>
      </dgm:t>
    </dgm:pt>
    <dgm:pt modelId="{274D7C53-09FB-4F37-9453-CA73A3489F36}" type="parTrans" cxnId="{EC0A0B8D-B578-4E1B-A448-9B8704B4337E}">
      <dgm:prSet/>
      <dgm:spPr/>
      <dgm:t>
        <a:bodyPr/>
        <a:lstStyle/>
        <a:p>
          <a:pPr latinLnBrk="1"/>
          <a:endParaRPr lang="ko-KR" altLang="en-US"/>
        </a:p>
      </dgm:t>
    </dgm:pt>
    <dgm:pt modelId="{6FB7F724-050B-4DB5-95B1-39B436C4D906}" type="sibTrans" cxnId="{EC0A0B8D-B578-4E1B-A448-9B8704B4337E}">
      <dgm:prSet/>
      <dgm:spPr/>
      <dgm:t>
        <a:bodyPr/>
        <a:lstStyle/>
        <a:p>
          <a:pPr latinLnBrk="1"/>
          <a:endParaRPr lang="ko-KR" altLang="en-US"/>
        </a:p>
      </dgm:t>
    </dgm:pt>
    <dgm:pt modelId="{CE684810-C085-49C9-B3C4-1C29D1EF0053}">
      <dgm:prSet phldrT="[텍스트]" custT="1"/>
      <dgm:spPr/>
      <dgm:t>
        <a:bodyPr/>
        <a:lstStyle/>
        <a:p>
          <a:pPr latinLnBrk="1"/>
          <a:r>
            <a:rPr lang="ko-KR" altLang="en-US" sz="1650" b="0" dirty="0" smtClean="0"/>
            <a:t>공항</a:t>
          </a:r>
          <a:r>
            <a:rPr lang="en-US" altLang="ko-KR" sz="1650" b="0" dirty="0" smtClean="0"/>
            <a:t>, </a:t>
          </a:r>
          <a:r>
            <a:rPr lang="ko-KR" altLang="en-US" sz="1650" b="0" dirty="0" smtClean="0"/>
            <a:t>항만</a:t>
          </a:r>
          <a:r>
            <a:rPr lang="en-US" altLang="ko-KR" sz="1650" b="0" dirty="0" smtClean="0"/>
            <a:t>, </a:t>
          </a:r>
          <a:r>
            <a:rPr lang="ko-KR" altLang="en-US" sz="1650" b="0" dirty="0" smtClean="0"/>
            <a:t>국경의 안전 및 출입국 업무를 담당하고 있다</a:t>
          </a:r>
          <a:r>
            <a:rPr lang="en-US" altLang="ko-KR" sz="1650" b="0" dirty="0" smtClean="0"/>
            <a:t>.</a:t>
          </a:r>
          <a:endParaRPr lang="ko-KR" altLang="en-US" sz="1650" b="0" dirty="0"/>
        </a:p>
      </dgm:t>
    </dgm:pt>
    <dgm:pt modelId="{E00D5EE3-4CA6-4630-8F7D-266BB614635C}" type="parTrans" cxnId="{B4745525-1FB7-4EF7-B839-26CF41E734A4}">
      <dgm:prSet/>
      <dgm:spPr/>
      <dgm:t>
        <a:bodyPr/>
        <a:lstStyle/>
        <a:p>
          <a:pPr latinLnBrk="1"/>
          <a:endParaRPr lang="ko-KR" altLang="en-US"/>
        </a:p>
      </dgm:t>
    </dgm:pt>
    <dgm:pt modelId="{EEBB0BA6-9F26-454C-8705-2A40E6670FB7}" type="sibTrans" cxnId="{B4745525-1FB7-4EF7-B839-26CF41E734A4}">
      <dgm:prSet/>
      <dgm:spPr/>
      <dgm:t>
        <a:bodyPr/>
        <a:lstStyle/>
        <a:p>
          <a:pPr latinLnBrk="1"/>
          <a:endParaRPr lang="ko-KR" altLang="en-US"/>
        </a:p>
      </dgm:t>
    </dgm:pt>
    <dgm:pt modelId="{822A7027-EB17-4426-BC3E-3F42A2376656}">
      <dgm:prSet phldrT="[텍스트]" custT="1"/>
      <dgm:spPr/>
      <dgm:t>
        <a:bodyPr/>
        <a:lstStyle/>
        <a:p>
          <a:pPr latinLnBrk="1"/>
          <a:r>
            <a:rPr lang="ko-KR" altLang="en-US" sz="3000" dirty="0" smtClean="0"/>
            <a:t>국가경찰기동대</a:t>
          </a:r>
          <a:r>
            <a:rPr lang="en-US" altLang="ko-KR" sz="3000" dirty="0" smtClean="0"/>
            <a:t>(C.R.S)</a:t>
          </a:r>
          <a:endParaRPr lang="ko-KR" altLang="en-US" sz="3000" dirty="0"/>
        </a:p>
      </dgm:t>
    </dgm:pt>
    <dgm:pt modelId="{E666089A-B5FD-4633-93E1-6E5D0708E085}" type="parTrans" cxnId="{AA35D8CF-62C5-41B6-800D-77F6B74BAE5F}">
      <dgm:prSet/>
      <dgm:spPr/>
      <dgm:t>
        <a:bodyPr/>
        <a:lstStyle/>
        <a:p>
          <a:pPr latinLnBrk="1"/>
          <a:endParaRPr lang="ko-KR" altLang="en-US"/>
        </a:p>
      </dgm:t>
    </dgm:pt>
    <dgm:pt modelId="{6F2692EC-1714-4114-A639-22361E77BED5}" type="sibTrans" cxnId="{AA35D8CF-62C5-41B6-800D-77F6B74BAE5F}">
      <dgm:prSet/>
      <dgm:spPr/>
      <dgm:t>
        <a:bodyPr/>
        <a:lstStyle/>
        <a:p>
          <a:pPr latinLnBrk="1"/>
          <a:endParaRPr lang="ko-KR" altLang="en-US"/>
        </a:p>
      </dgm:t>
    </dgm:pt>
    <dgm:pt modelId="{66BE4496-C37A-4687-AF11-4292A78E1E20}">
      <dgm:prSet phldrT="[텍스트]" custT="1"/>
      <dgm:spPr/>
      <dgm:t>
        <a:bodyPr lIns="180000" rIns="180000"/>
        <a:lstStyle/>
        <a:p>
          <a:pPr latinLnBrk="1"/>
          <a:r>
            <a:rPr lang="ko-KR" altLang="en-US" sz="1400" dirty="0" smtClean="0"/>
            <a:t>경비부대로서 대규모 치안상황</a:t>
          </a:r>
          <a:r>
            <a:rPr lang="en-US" altLang="ko-KR" sz="1400" dirty="0" smtClean="0"/>
            <a:t>, </a:t>
          </a:r>
          <a:r>
            <a:rPr lang="ko-KR" altLang="en-US" sz="1400" dirty="0" smtClean="0"/>
            <a:t>경호</a:t>
          </a:r>
          <a:r>
            <a:rPr lang="en-US" altLang="ko-KR" sz="1400" b="0" dirty="0" smtClean="0"/>
            <a:t>·</a:t>
          </a:r>
          <a:r>
            <a:rPr lang="ko-KR" altLang="en-US" sz="1400" b="0" dirty="0" smtClean="0"/>
            <a:t>집회</a:t>
          </a:r>
          <a:r>
            <a:rPr lang="en-US" altLang="ko-KR" sz="1400" b="0" dirty="0" smtClean="0"/>
            <a:t>·</a:t>
          </a:r>
          <a:r>
            <a:rPr lang="ko-KR" altLang="en-US" sz="1400" b="0" dirty="0" smtClean="0"/>
            <a:t>시위</a:t>
          </a:r>
          <a:r>
            <a:rPr lang="en-US" altLang="ko-KR" sz="1400" b="0" dirty="0" smtClean="0"/>
            <a:t>·</a:t>
          </a:r>
          <a:r>
            <a:rPr lang="ko-KR" altLang="en-US" sz="1400" b="0" dirty="0" smtClean="0"/>
            <a:t>행진</a:t>
          </a:r>
          <a:r>
            <a:rPr lang="en-US" altLang="ko-KR" sz="1400" b="0" dirty="0" smtClean="0"/>
            <a:t>·</a:t>
          </a:r>
          <a:r>
            <a:rPr lang="ko-KR" altLang="en-US" sz="1400" b="0" dirty="0" smtClean="0"/>
            <a:t>스포츠행사의 경비 등 시위나 폭동의 비무장 진압 활동을 수행한다</a:t>
          </a:r>
          <a:r>
            <a:rPr lang="en-US" altLang="ko-KR" sz="1400" b="0" dirty="0" smtClean="0"/>
            <a:t>.</a:t>
          </a:r>
          <a:endParaRPr lang="ko-KR" altLang="en-US" sz="1400" dirty="0"/>
        </a:p>
      </dgm:t>
    </dgm:pt>
    <dgm:pt modelId="{ECC47882-BA3C-4154-BBDD-23045DC35482}" type="parTrans" cxnId="{46490891-D152-4825-81EF-25DBEBBA0147}">
      <dgm:prSet/>
      <dgm:spPr/>
      <dgm:t>
        <a:bodyPr/>
        <a:lstStyle/>
        <a:p>
          <a:pPr latinLnBrk="1"/>
          <a:endParaRPr lang="ko-KR" altLang="en-US"/>
        </a:p>
      </dgm:t>
    </dgm:pt>
    <dgm:pt modelId="{DC136A33-10CE-4F8F-B240-6F43987C16B1}" type="sibTrans" cxnId="{46490891-D152-4825-81EF-25DBEBBA0147}">
      <dgm:prSet/>
      <dgm:spPr/>
      <dgm:t>
        <a:bodyPr/>
        <a:lstStyle/>
        <a:p>
          <a:pPr latinLnBrk="1"/>
          <a:endParaRPr lang="ko-KR" altLang="en-US"/>
        </a:p>
      </dgm:t>
    </dgm:pt>
    <dgm:pt modelId="{8C287552-4B3B-4347-9F3E-E1D4AF702057}">
      <dgm:prSet phldrT="[텍스트]" custT="1"/>
      <dgm:spPr/>
      <dgm:t>
        <a:bodyPr lIns="180000" rIns="180000"/>
        <a:lstStyle/>
        <a:p>
          <a:pPr latinLnBrk="1"/>
          <a:r>
            <a:rPr lang="ko-KR" altLang="en-US" sz="1400" dirty="0" smtClean="0"/>
            <a:t>도지사의 요청과 내무부장관의 명령으로 출동하며</a:t>
          </a:r>
          <a:r>
            <a:rPr lang="en-US" altLang="ko-KR" sz="1400" dirty="0" smtClean="0"/>
            <a:t>, </a:t>
          </a:r>
          <a:r>
            <a:rPr lang="ko-KR" altLang="en-US" sz="1400" dirty="0" smtClean="0"/>
            <a:t>긴급한 경우에는 도지사가 직접 출동을 요청하고 내무부장관의 사후승인을 얻도록 하고 있다</a:t>
          </a:r>
          <a:r>
            <a:rPr lang="en-US" altLang="ko-KR" sz="1400" dirty="0" smtClean="0"/>
            <a:t>.</a:t>
          </a:r>
          <a:endParaRPr lang="ko-KR" altLang="en-US" sz="1400" dirty="0"/>
        </a:p>
      </dgm:t>
    </dgm:pt>
    <dgm:pt modelId="{3B652CE6-B172-4D3B-B965-0546E11D745A}" type="parTrans" cxnId="{0289C3F0-B1E1-4D75-95F7-B1B99065A8BE}">
      <dgm:prSet/>
      <dgm:spPr/>
      <dgm:t>
        <a:bodyPr/>
        <a:lstStyle/>
        <a:p>
          <a:pPr latinLnBrk="1"/>
          <a:endParaRPr lang="ko-KR" altLang="en-US"/>
        </a:p>
      </dgm:t>
    </dgm:pt>
    <dgm:pt modelId="{B06BAFBA-C725-493C-8614-76D1D0C3D323}" type="sibTrans" cxnId="{0289C3F0-B1E1-4D75-95F7-B1B99065A8BE}">
      <dgm:prSet/>
      <dgm:spPr/>
      <dgm:t>
        <a:bodyPr/>
        <a:lstStyle/>
        <a:p>
          <a:pPr latinLnBrk="1"/>
          <a:endParaRPr lang="ko-KR" altLang="en-US"/>
        </a:p>
      </dgm:t>
    </dgm:pt>
    <dgm:pt modelId="{DF8C6820-2601-435D-A5AD-844E1F664CFC}">
      <dgm:prSet phldrT="[텍스트]" custT="1"/>
      <dgm:spPr/>
      <dgm:t>
        <a:bodyPr/>
        <a:lstStyle/>
        <a:p>
          <a:pPr latinLnBrk="1"/>
          <a:r>
            <a:rPr lang="ko-KR" altLang="en-US" sz="3000" dirty="0" smtClean="0"/>
            <a:t>국제기술협력국</a:t>
          </a:r>
          <a:r>
            <a:rPr lang="en-US" altLang="ko-KR" sz="3000" dirty="0" smtClean="0"/>
            <a:t>(SCTIP)</a:t>
          </a:r>
          <a:endParaRPr lang="ko-KR" altLang="en-US" sz="3000" dirty="0"/>
        </a:p>
      </dgm:t>
    </dgm:pt>
    <dgm:pt modelId="{EDBFE90E-58EC-4222-A95D-7CEE3728075A}" type="parTrans" cxnId="{78EA3F6F-13DD-4630-9C82-37F44FE1873B}">
      <dgm:prSet/>
      <dgm:spPr/>
      <dgm:t>
        <a:bodyPr/>
        <a:lstStyle/>
        <a:p>
          <a:pPr latinLnBrk="1"/>
          <a:endParaRPr lang="ko-KR" altLang="en-US"/>
        </a:p>
      </dgm:t>
    </dgm:pt>
    <dgm:pt modelId="{0A55F50C-F39E-4DC8-AA39-1A83A21F5321}" type="sibTrans" cxnId="{78EA3F6F-13DD-4630-9C82-37F44FE1873B}">
      <dgm:prSet/>
      <dgm:spPr/>
      <dgm:t>
        <a:bodyPr/>
        <a:lstStyle/>
        <a:p>
          <a:pPr latinLnBrk="1"/>
          <a:endParaRPr lang="ko-KR" altLang="en-US"/>
        </a:p>
      </dgm:t>
    </dgm:pt>
    <dgm:pt modelId="{29D496F2-4708-492E-9A10-A24287F85459}">
      <dgm:prSet phldrT="[텍스트]" custT="1"/>
      <dgm:spPr/>
      <dgm:t>
        <a:bodyPr/>
        <a:lstStyle/>
        <a:p>
          <a:pPr latinLnBrk="1"/>
          <a:r>
            <a:rPr lang="ko-KR" altLang="en-US" sz="1500" dirty="0" smtClean="0"/>
            <a:t>외사업무를 총괄하고</a:t>
          </a:r>
          <a:r>
            <a:rPr lang="en-US" altLang="ko-KR" sz="1500" dirty="0" smtClean="0"/>
            <a:t>, 1961</a:t>
          </a:r>
          <a:r>
            <a:rPr lang="ko-KR" altLang="en-US" sz="1500" dirty="0" smtClean="0"/>
            <a:t>년 아프리카 신생 독립국의 경찰활동 관련 원조를 위해 설치하였으며</a:t>
          </a:r>
          <a:r>
            <a:rPr lang="en-US" altLang="ko-KR" sz="1500" dirty="0" smtClean="0"/>
            <a:t>, 1980</a:t>
          </a:r>
          <a:r>
            <a:rPr lang="ko-KR" altLang="en-US" sz="1500" dirty="0" smtClean="0"/>
            <a:t>년대 이후 전세계로 활동범위를 확대</a:t>
          </a:r>
          <a:endParaRPr lang="ko-KR" altLang="en-US" sz="1500" dirty="0"/>
        </a:p>
      </dgm:t>
    </dgm:pt>
    <dgm:pt modelId="{A42102A3-6A62-40F9-B3FD-FFA998F9E87E}" type="parTrans" cxnId="{4CD4A5E2-57B8-4855-9419-7C32413C9035}">
      <dgm:prSet/>
      <dgm:spPr/>
      <dgm:t>
        <a:bodyPr/>
        <a:lstStyle/>
        <a:p>
          <a:pPr latinLnBrk="1"/>
          <a:endParaRPr lang="ko-KR" altLang="en-US"/>
        </a:p>
      </dgm:t>
    </dgm:pt>
    <dgm:pt modelId="{DE3E0243-CF4E-42C9-A5FB-0B32742B2C74}" type="sibTrans" cxnId="{4CD4A5E2-57B8-4855-9419-7C32413C9035}">
      <dgm:prSet/>
      <dgm:spPr/>
      <dgm:t>
        <a:bodyPr/>
        <a:lstStyle/>
        <a:p>
          <a:pPr latinLnBrk="1"/>
          <a:endParaRPr lang="ko-KR" altLang="en-US"/>
        </a:p>
      </dgm:t>
    </dgm:pt>
    <dgm:pt modelId="{ED957FB4-307D-4535-89D8-A1743B013992}">
      <dgm:prSet phldrT="[텍스트]" custT="1"/>
      <dgm:spPr/>
      <dgm:t>
        <a:bodyPr/>
        <a:lstStyle/>
        <a:p>
          <a:pPr latinLnBrk="1"/>
          <a:r>
            <a:rPr lang="ko-KR" altLang="en-US" sz="1500" dirty="0" smtClean="0"/>
            <a:t>주요임무로는 외국경찰과의 협력 프로그램 연구</a:t>
          </a:r>
          <a:r>
            <a:rPr lang="en-US" altLang="ko-KR" sz="1500" b="0" dirty="0" smtClean="0"/>
            <a:t>·</a:t>
          </a:r>
          <a:r>
            <a:rPr lang="ko-KR" altLang="en-US" sz="1500" b="0" dirty="0" smtClean="0"/>
            <a:t>시행</a:t>
          </a:r>
          <a:r>
            <a:rPr lang="en-US" altLang="ko-KR" sz="1500" b="0" dirty="0" smtClean="0"/>
            <a:t>·</a:t>
          </a:r>
          <a:r>
            <a:rPr lang="ko-KR" altLang="en-US" sz="1500" b="0" dirty="0" smtClean="0"/>
            <a:t>평가</a:t>
          </a:r>
          <a:r>
            <a:rPr lang="en-US" altLang="ko-KR" sz="1500" b="0" dirty="0" smtClean="0"/>
            <a:t>, </a:t>
          </a:r>
          <a:r>
            <a:rPr lang="ko-KR" altLang="en-US" sz="1500" b="0" dirty="0" smtClean="0"/>
            <a:t>프랑스 치안과 관련한 정보 교환</a:t>
          </a:r>
          <a:r>
            <a:rPr lang="en-US" altLang="ko-KR" sz="1500" b="0" dirty="0" smtClean="0"/>
            <a:t>, EU·UN </a:t>
          </a:r>
          <a:r>
            <a:rPr lang="ko-KR" altLang="en-US" sz="1500" b="0" dirty="0" smtClean="0"/>
            <a:t>등 국제기관에 경찰</a:t>
          </a:r>
          <a:r>
            <a:rPr lang="en-US" altLang="ko-KR" sz="1500" b="0" dirty="0" smtClean="0"/>
            <a:t>·</a:t>
          </a:r>
          <a:r>
            <a:rPr lang="ko-KR" altLang="en-US" sz="1500" b="0" dirty="0" smtClean="0"/>
            <a:t>치안문제 관련 그룹으로 참여하고 있다</a:t>
          </a:r>
          <a:r>
            <a:rPr lang="en-US" altLang="ko-KR" sz="1500" b="0" dirty="0" smtClean="0"/>
            <a:t>.</a:t>
          </a:r>
          <a:endParaRPr lang="ko-KR" altLang="en-US" sz="1500" dirty="0"/>
        </a:p>
      </dgm:t>
    </dgm:pt>
    <dgm:pt modelId="{252DF01F-57F7-46A3-9070-31EC398EAE3B}" type="parTrans" cxnId="{2A3934B0-F6E9-4195-B2A1-8CFF7D921D37}">
      <dgm:prSet/>
      <dgm:spPr/>
      <dgm:t>
        <a:bodyPr/>
        <a:lstStyle/>
        <a:p>
          <a:pPr latinLnBrk="1"/>
          <a:endParaRPr lang="ko-KR" altLang="en-US"/>
        </a:p>
      </dgm:t>
    </dgm:pt>
    <dgm:pt modelId="{D5AF51ED-6EDE-4CE4-B833-85D1290FA808}" type="sibTrans" cxnId="{2A3934B0-F6E9-4195-B2A1-8CFF7D921D37}">
      <dgm:prSet/>
      <dgm:spPr/>
      <dgm:t>
        <a:bodyPr/>
        <a:lstStyle/>
        <a:p>
          <a:pPr latinLnBrk="1"/>
          <a:endParaRPr lang="ko-KR" altLang="en-US"/>
        </a:p>
      </dgm:t>
    </dgm:pt>
    <dgm:pt modelId="{D043C0CC-01C8-4022-B1EB-683F894B1F47}">
      <dgm:prSet phldrT="[텍스트]" custT="1"/>
      <dgm:spPr/>
      <dgm:t>
        <a:bodyPr lIns="180000" rIns="180000"/>
        <a:lstStyle/>
        <a:p>
          <a:pPr latinLnBrk="1"/>
          <a:r>
            <a:rPr lang="ko-KR" altLang="en-US" sz="1200" dirty="0" smtClean="0"/>
            <a:t>우리나라 전</a:t>
          </a:r>
          <a:r>
            <a:rPr lang="en-US" altLang="ko-KR" sz="1200" b="0" dirty="0" smtClean="0"/>
            <a:t>·</a:t>
          </a:r>
          <a:r>
            <a:rPr lang="ko-KR" altLang="en-US" sz="1200" dirty="0" smtClean="0"/>
            <a:t>의경과 </a:t>
          </a:r>
          <a:r>
            <a:rPr lang="ko-KR" altLang="en-US" sz="1200" dirty="0" err="1" smtClean="0"/>
            <a:t>비슷</a:t>
          </a:r>
          <a:endParaRPr lang="ko-KR" altLang="en-US" sz="1200" dirty="0"/>
        </a:p>
      </dgm:t>
    </dgm:pt>
    <dgm:pt modelId="{0BB457C1-96FE-4F33-A822-789961E5105F}" type="parTrans" cxnId="{7B2E8843-C075-4884-8775-B8E37F05B626}">
      <dgm:prSet/>
      <dgm:spPr/>
      <dgm:t>
        <a:bodyPr/>
        <a:lstStyle/>
        <a:p>
          <a:pPr latinLnBrk="1"/>
          <a:endParaRPr lang="ko-KR" altLang="en-US"/>
        </a:p>
      </dgm:t>
    </dgm:pt>
    <dgm:pt modelId="{606402FC-B1D7-43E2-B0AD-7155C986AEF5}" type="sibTrans" cxnId="{7B2E8843-C075-4884-8775-B8E37F05B626}">
      <dgm:prSet/>
      <dgm:spPr/>
      <dgm:t>
        <a:bodyPr/>
        <a:lstStyle/>
        <a:p>
          <a:pPr latinLnBrk="1"/>
          <a:endParaRPr lang="ko-KR" altLang="en-US"/>
        </a:p>
      </dgm:t>
    </dgm:pt>
    <dgm:pt modelId="{409B1A78-8B1C-47B8-8BCA-F020B92882C1}" type="pres">
      <dgm:prSet presAssocID="{670AE3A0-DD4B-4195-8D28-033CCE83270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09F3FF8-296F-4CA6-81C5-5750F9D6D6C6}" type="pres">
      <dgm:prSet presAssocID="{858DBB8B-6359-4BED-B909-66A76D557F7C}" presName="linNode" presStyleCnt="0"/>
      <dgm:spPr/>
    </dgm:pt>
    <dgm:pt modelId="{4D77A3A1-95A0-446F-95E7-0FD76B34F5BE}" type="pres">
      <dgm:prSet presAssocID="{858DBB8B-6359-4BED-B909-66A76D557F7C}" presName="parentText" presStyleLbl="node1" presStyleIdx="0" presStyleCnt="3" custScaleY="4987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08C4FDD-9648-4E27-B9EC-4607420580E9}" type="pres">
      <dgm:prSet presAssocID="{858DBB8B-6359-4BED-B909-66A76D557F7C}" presName="descendantText" presStyleLbl="alignAccFollowNode1" presStyleIdx="0" presStyleCnt="3" custScaleY="45070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1D1D2F8-BC8C-460C-812B-9A76DC798C45}" type="pres">
      <dgm:prSet presAssocID="{6FB7F724-050B-4DB5-95B1-39B436C4D906}" presName="sp" presStyleCnt="0"/>
      <dgm:spPr/>
    </dgm:pt>
    <dgm:pt modelId="{D794F98B-896C-46CE-B93B-249953706566}" type="pres">
      <dgm:prSet presAssocID="{822A7027-EB17-4426-BC3E-3F42A2376656}" presName="linNode" presStyleCnt="0"/>
      <dgm:spPr/>
    </dgm:pt>
    <dgm:pt modelId="{E836258E-5534-4C9A-9F71-A7DE3C09A953}" type="pres">
      <dgm:prSet presAssocID="{822A7027-EB17-4426-BC3E-3F42A2376656}" presName="parentText" presStyleLbl="node1" presStyleIdx="1" presStyleCnt="3" custScaleY="91114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832D18E-4191-4D1E-B9A6-7A3E01508F1F}" type="pres">
      <dgm:prSet presAssocID="{822A7027-EB17-4426-BC3E-3F42A2376656}" presName="descendantText" presStyleLbl="alignAccFollowNode1" presStyleIdx="1" presStyleCnt="3" custScaleY="8479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1C33C1F-7FC9-4FAA-A0E6-BDC9448D058E}" type="pres">
      <dgm:prSet presAssocID="{6F2692EC-1714-4114-A639-22361E77BED5}" presName="sp" presStyleCnt="0"/>
      <dgm:spPr/>
    </dgm:pt>
    <dgm:pt modelId="{3AFAEB12-9D02-4930-BA26-2C407C1CF53F}" type="pres">
      <dgm:prSet presAssocID="{DF8C6820-2601-435D-A5AD-844E1F664CFC}" presName="linNode" presStyleCnt="0"/>
      <dgm:spPr/>
    </dgm:pt>
    <dgm:pt modelId="{AD38ECD5-9EB0-462A-A2AB-40B2D20668AB}" type="pres">
      <dgm:prSet presAssocID="{DF8C6820-2601-435D-A5AD-844E1F664CFC}" presName="parentText" presStyleLbl="node1" presStyleIdx="2" presStyleCnt="3" custScaleY="91871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017CFF7-B4FB-4FB2-B0C0-9BFB0A0C9F4B}" type="pres">
      <dgm:prSet presAssocID="{DF8C6820-2601-435D-A5AD-844E1F664CFC}" presName="descendantText" presStyleLbl="alignAccFollowNode1" presStyleIdx="2" presStyleCnt="3" custScaleY="9000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B2E8843-C075-4884-8775-B8E37F05B626}" srcId="{822A7027-EB17-4426-BC3E-3F42A2376656}" destId="{D043C0CC-01C8-4022-B1EB-683F894B1F47}" srcOrd="2" destOrd="0" parTransId="{0BB457C1-96FE-4F33-A822-789961E5105F}" sibTransId="{606402FC-B1D7-43E2-B0AD-7155C986AEF5}"/>
    <dgm:cxn modelId="{A15181FF-A394-4842-9562-BBB80A4F2705}" type="presOf" srcId="{858DBB8B-6359-4BED-B909-66A76D557F7C}" destId="{4D77A3A1-95A0-446F-95E7-0FD76B34F5BE}" srcOrd="0" destOrd="0" presId="urn:microsoft.com/office/officeart/2005/8/layout/vList5"/>
    <dgm:cxn modelId="{408AADDF-4BBC-425B-983A-D49EEF191F44}" type="presOf" srcId="{8C287552-4B3B-4347-9F3E-E1D4AF702057}" destId="{8832D18E-4191-4D1E-B9A6-7A3E01508F1F}" srcOrd="0" destOrd="1" presId="urn:microsoft.com/office/officeart/2005/8/layout/vList5"/>
    <dgm:cxn modelId="{59198A76-E532-49EC-BEC8-905BAA6C6911}" type="presOf" srcId="{ED957FB4-307D-4535-89D8-A1743B013992}" destId="{8017CFF7-B4FB-4FB2-B0C0-9BFB0A0C9F4B}" srcOrd="0" destOrd="1" presId="urn:microsoft.com/office/officeart/2005/8/layout/vList5"/>
    <dgm:cxn modelId="{732FB9BF-36E3-4350-88FE-76058F67EEB2}" type="presOf" srcId="{66BE4496-C37A-4687-AF11-4292A78E1E20}" destId="{8832D18E-4191-4D1E-B9A6-7A3E01508F1F}" srcOrd="0" destOrd="0" presId="urn:microsoft.com/office/officeart/2005/8/layout/vList5"/>
    <dgm:cxn modelId="{AA35D8CF-62C5-41B6-800D-77F6B74BAE5F}" srcId="{670AE3A0-DD4B-4195-8D28-033CCE83270A}" destId="{822A7027-EB17-4426-BC3E-3F42A2376656}" srcOrd="1" destOrd="0" parTransId="{E666089A-B5FD-4633-93E1-6E5D0708E085}" sibTransId="{6F2692EC-1714-4114-A639-22361E77BED5}"/>
    <dgm:cxn modelId="{0289C3F0-B1E1-4D75-95F7-B1B99065A8BE}" srcId="{822A7027-EB17-4426-BC3E-3F42A2376656}" destId="{8C287552-4B3B-4347-9F3E-E1D4AF702057}" srcOrd="1" destOrd="0" parTransId="{3B652CE6-B172-4D3B-B965-0546E11D745A}" sibTransId="{B06BAFBA-C725-493C-8614-76D1D0C3D323}"/>
    <dgm:cxn modelId="{2A3934B0-F6E9-4195-B2A1-8CFF7D921D37}" srcId="{DF8C6820-2601-435D-A5AD-844E1F664CFC}" destId="{ED957FB4-307D-4535-89D8-A1743B013992}" srcOrd="1" destOrd="0" parTransId="{252DF01F-57F7-46A3-9070-31EC398EAE3B}" sibTransId="{D5AF51ED-6EDE-4CE4-B833-85D1290FA808}"/>
    <dgm:cxn modelId="{B931E19D-D9DE-48DD-AC7E-4B8054763F2C}" type="presOf" srcId="{DF8C6820-2601-435D-A5AD-844E1F664CFC}" destId="{AD38ECD5-9EB0-462A-A2AB-40B2D20668AB}" srcOrd="0" destOrd="0" presId="urn:microsoft.com/office/officeart/2005/8/layout/vList5"/>
    <dgm:cxn modelId="{4CD4A5E2-57B8-4855-9419-7C32413C9035}" srcId="{DF8C6820-2601-435D-A5AD-844E1F664CFC}" destId="{29D496F2-4708-492E-9A10-A24287F85459}" srcOrd="0" destOrd="0" parTransId="{A42102A3-6A62-40F9-B3FD-FFA998F9E87E}" sibTransId="{DE3E0243-CF4E-42C9-A5FB-0B32742B2C74}"/>
    <dgm:cxn modelId="{6018A5B3-AF7E-435C-A7D2-50370F5E1282}" type="presOf" srcId="{D043C0CC-01C8-4022-B1EB-683F894B1F47}" destId="{8832D18E-4191-4D1E-B9A6-7A3E01508F1F}" srcOrd="0" destOrd="2" presId="urn:microsoft.com/office/officeart/2005/8/layout/vList5"/>
    <dgm:cxn modelId="{EC0A0B8D-B578-4E1B-A448-9B8704B4337E}" srcId="{670AE3A0-DD4B-4195-8D28-033CCE83270A}" destId="{858DBB8B-6359-4BED-B909-66A76D557F7C}" srcOrd="0" destOrd="0" parTransId="{274D7C53-09FB-4F37-9453-CA73A3489F36}" sibTransId="{6FB7F724-050B-4DB5-95B1-39B436C4D906}"/>
    <dgm:cxn modelId="{78EA3F6F-13DD-4630-9C82-37F44FE1873B}" srcId="{670AE3A0-DD4B-4195-8D28-033CCE83270A}" destId="{DF8C6820-2601-435D-A5AD-844E1F664CFC}" srcOrd="2" destOrd="0" parTransId="{EDBFE90E-58EC-4222-A95D-7CEE3728075A}" sibTransId="{0A55F50C-F39E-4DC8-AA39-1A83A21F5321}"/>
    <dgm:cxn modelId="{FE56A287-2E37-41C4-8F6C-712B7CB13485}" type="presOf" srcId="{CE684810-C085-49C9-B3C4-1C29D1EF0053}" destId="{108C4FDD-9648-4E27-B9EC-4607420580E9}" srcOrd="0" destOrd="0" presId="urn:microsoft.com/office/officeart/2005/8/layout/vList5"/>
    <dgm:cxn modelId="{74D1F2C2-9338-403D-BA41-F4857315F851}" type="presOf" srcId="{670AE3A0-DD4B-4195-8D28-033CCE83270A}" destId="{409B1A78-8B1C-47B8-8BCA-F020B92882C1}" srcOrd="0" destOrd="0" presId="urn:microsoft.com/office/officeart/2005/8/layout/vList5"/>
    <dgm:cxn modelId="{B4745525-1FB7-4EF7-B839-26CF41E734A4}" srcId="{858DBB8B-6359-4BED-B909-66A76D557F7C}" destId="{CE684810-C085-49C9-B3C4-1C29D1EF0053}" srcOrd="0" destOrd="0" parTransId="{E00D5EE3-4CA6-4630-8F7D-266BB614635C}" sibTransId="{EEBB0BA6-9F26-454C-8705-2A40E6670FB7}"/>
    <dgm:cxn modelId="{BFEC0B52-588F-484F-ACC9-0694CA0DA348}" type="presOf" srcId="{29D496F2-4708-492E-9A10-A24287F85459}" destId="{8017CFF7-B4FB-4FB2-B0C0-9BFB0A0C9F4B}" srcOrd="0" destOrd="0" presId="urn:microsoft.com/office/officeart/2005/8/layout/vList5"/>
    <dgm:cxn modelId="{46490891-D152-4825-81EF-25DBEBBA0147}" srcId="{822A7027-EB17-4426-BC3E-3F42A2376656}" destId="{66BE4496-C37A-4687-AF11-4292A78E1E20}" srcOrd="0" destOrd="0" parTransId="{ECC47882-BA3C-4154-BBDD-23045DC35482}" sibTransId="{DC136A33-10CE-4F8F-B240-6F43987C16B1}"/>
    <dgm:cxn modelId="{88FDA8EC-2A64-4F3C-A7D6-6B3A9A09BEC8}" type="presOf" srcId="{822A7027-EB17-4426-BC3E-3F42A2376656}" destId="{E836258E-5534-4C9A-9F71-A7DE3C09A953}" srcOrd="0" destOrd="0" presId="urn:microsoft.com/office/officeart/2005/8/layout/vList5"/>
    <dgm:cxn modelId="{AA5515AB-5276-41BD-9F03-DB7FCC25866D}" type="presParOf" srcId="{409B1A78-8B1C-47B8-8BCA-F020B92882C1}" destId="{209F3FF8-296F-4CA6-81C5-5750F9D6D6C6}" srcOrd="0" destOrd="0" presId="urn:microsoft.com/office/officeart/2005/8/layout/vList5"/>
    <dgm:cxn modelId="{7C02F06A-6629-48B7-9A1D-5C50142400E3}" type="presParOf" srcId="{209F3FF8-296F-4CA6-81C5-5750F9D6D6C6}" destId="{4D77A3A1-95A0-446F-95E7-0FD76B34F5BE}" srcOrd="0" destOrd="0" presId="urn:microsoft.com/office/officeart/2005/8/layout/vList5"/>
    <dgm:cxn modelId="{416108D6-E524-48AC-8A60-9FE90F0747A0}" type="presParOf" srcId="{209F3FF8-296F-4CA6-81C5-5750F9D6D6C6}" destId="{108C4FDD-9648-4E27-B9EC-4607420580E9}" srcOrd="1" destOrd="0" presId="urn:microsoft.com/office/officeart/2005/8/layout/vList5"/>
    <dgm:cxn modelId="{7EA08D37-3073-49BC-A560-71EB528CB5E4}" type="presParOf" srcId="{409B1A78-8B1C-47B8-8BCA-F020B92882C1}" destId="{91D1D2F8-BC8C-460C-812B-9A76DC798C45}" srcOrd="1" destOrd="0" presId="urn:microsoft.com/office/officeart/2005/8/layout/vList5"/>
    <dgm:cxn modelId="{C0148C89-A980-426F-A58E-443004586CB9}" type="presParOf" srcId="{409B1A78-8B1C-47B8-8BCA-F020B92882C1}" destId="{D794F98B-896C-46CE-B93B-249953706566}" srcOrd="2" destOrd="0" presId="urn:microsoft.com/office/officeart/2005/8/layout/vList5"/>
    <dgm:cxn modelId="{780E85C9-F580-4477-838C-52BF4CEC0FFE}" type="presParOf" srcId="{D794F98B-896C-46CE-B93B-249953706566}" destId="{E836258E-5534-4C9A-9F71-A7DE3C09A953}" srcOrd="0" destOrd="0" presId="urn:microsoft.com/office/officeart/2005/8/layout/vList5"/>
    <dgm:cxn modelId="{D8D38918-7030-496C-A608-9268F8E8F320}" type="presParOf" srcId="{D794F98B-896C-46CE-B93B-249953706566}" destId="{8832D18E-4191-4D1E-B9A6-7A3E01508F1F}" srcOrd="1" destOrd="0" presId="urn:microsoft.com/office/officeart/2005/8/layout/vList5"/>
    <dgm:cxn modelId="{AD5AA8ED-150A-40A0-B8FD-128EF2764071}" type="presParOf" srcId="{409B1A78-8B1C-47B8-8BCA-F020B92882C1}" destId="{61C33C1F-7FC9-4FAA-A0E6-BDC9448D058E}" srcOrd="3" destOrd="0" presId="urn:microsoft.com/office/officeart/2005/8/layout/vList5"/>
    <dgm:cxn modelId="{1E19783A-2E94-4FC2-BEA6-41B95B4506E9}" type="presParOf" srcId="{409B1A78-8B1C-47B8-8BCA-F020B92882C1}" destId="{3AFAEB12-9D02-4930-BA26-2C407C1CF53F}" srcOrd="4" destOrd="0" presId="urn:microsoft.com/office/officeart/2005/8/layout/vList5"/>
    <dgm:cxn modelId="{AD2C160B-6589-46F6-B136-36BE5AF39380}" type="presParOf" srcId="{3AFAEB12-9D02-4930-BA26-2C407C1CF53F}" destId="{AD38ECD5-9EB0-462A-A2AB-40B2D20668AB}" srcOrd="0" destOrd="0" presId="urn:microsoft.com/office/officeart/2005/8/layout/vList5"/>
    <dgm:cxn modelId="{B7C6D687-D274-4F51-9BCD-65849F0FD545}" type="presParOf" srcId="{3AFAEB12-9D02-4930-BA26-2C407C1CF53F}" destId="{8017CFF7-B4FB-4FB2-B0C0-9BFB0A0C9F4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8236D3D-0F12-4EFF-A0EC-F94477D17ED1}" type="doc">
      <dgm:prSet loTypeId="urn:microsoft.com/office/officeart/2005/8/layout/vList2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pPr latinLnBrk="1"/>
          <a:endParaRPr lang="ko-KR" altLang="en-US"/>
        </a:p>
      </dgm:t>
    </dgm:pt>
    <dgm:pt modelId="{550945B0-38F3-4216-88C9-C18D277DC648}">
      <dgm:prSet phldrT="[텍스트]" custT="1"/>
      <dgm:spPr/>
      <dgm:t>
        <a:bodyPr/>
        <a:lstStyle/>
        <a:p>
          <a:pPr latinLnBrk="1"/>
          <a:r>
            <a:rPr lang="ko-KR" altLang="en-US" sz="1700" dirty="0" smtClean="0"/>
            <a:t>◆ </a:t>
          </a:r>
          <a:r>
            <a:rPr lang="ko-KR" altLang="en-US" sz="1700" b="1" dirty="0" smtClean="0"/>
            <a:t>나폴레옹 집권기 때</a:t>
          </a:r>
          <a:r>
            <a:rPr lang="en-US" altLang="ko-KR" sz="1700" b="1" dirty="0" smtClean="0"/>
            <a:t>(1800</a:t>
          </a:r>
          <a:r>
            <a:rPr lang="ko-KR" altLang="en-US" sz="1700" b="1" dirty="0" smtClean="0"/>
            <a:t>년</a:t>
          </a:r>
          <a:r>
            <a:rPr lang="en-US" altLang="ko-KR" sz="1700" b="1" dirty="0" smtClean="0"/>
            <a:t>) </a:t>
          </a:r>
          <a:r>
            <a:rPr lang="ko-KR" altLang="en-US" sz="1700" b="1" dirty="0" smtClean="0"/>
            <a:t>내무부장관 직속기관의 수도경찰로서 파리경찰청이 창설</a:t>
          </a:r>
          <a:endParaRPr lang="ko-KR" altLang="en-US" sz="1700" dirty="0"/>
        </a:p>
      </dgm:t>
    </dgm:pt>
    <dgm:pt modelId="{3EE19B4E-28DB-4F6D-B593-3C80704A1FD1}" type="parTrans" cxnId="{F0CD4377-BAAA-4A0E-9E2A-DEBF57EB8A31}">
      <dgm:prSet/>
      <dgm:spPr/>
      <dgm:t>
        <a:bodyPr/>
        <a:lstStyle/>
        <a:p>
          <a:pPr latinLnBrk="1"/>
          <a:endParaRPr lang="ko-KR" altLang="en-US"/>
        </a:p>
      </dgm:t>
    </dgm:pt>
    <dgm:pt modelId="{FC66FF00-E36B-4DCC-830C-377166F3458A}" type="sibTrans" cxnId="{F0CD4377-BAAA-4A0E-9E2A-DEBF57EB8A31}">
      <dgm:prSet/>
      <dgm:spPr/>
      <dgm:t>
        <a:bodyPr/>
        <a:lstStyle/>
        <a:p>
          <a:pPr latinLnBrk="1"/>
          <a:endParaRPr lang="ko-KR" altLang="en-US"/>
        </a:p>
      </dgm:t>
    </dgm:pt>
    <dgm:pt modelId="{F8F58246-BC87-4099-BBFE-742AE0FC7660}">
      <dgm:prSet phldrT="[텍스트]" custT="1"/>
      <dgm:spPr/>
      <dgm:t>
        <a:bodyPr/>
        <a:lstStyle/>
        <a:p>
          <a:pPr latinLnBrk="1"/>
          <a:r>
            <a:rPr lang="ko-KR" altLang="en-US" sz="1400" dirty="0" smtClean="0"/>
            <a:t>◆ </a:t>
          </a:r>
          <a:r>
            <a:rPr lang="en-US" altLang="ko-KR" sz="1400" b="1" dirty="0" smtClean="0"/>
            <a:t>1966</a:t>
          </a:r>
          <a:r>
            <a:rPr lang="ko-KR" altLang="en-US" sz="1400" b="1" dirty="0" smtClean="0"/>
            <a:t>년 법률의 변경으로 </a:t>
          </a:r>
          <a:r>
            <a:rPr lang="en-US" altLang="ko-KR" sz="1400" b="1" dirty="0" smtClean="0"/>
            <a:t>1968</a:t>
          </a:r>
          <a:r>
            <a:rPr lang="ko-KR" altLang="en-US" sz="1400" b="1" dirty="0" smtClean="0"/>
            <a:t>년에 국립경찰이 창설되면서 국가경찰로 일원화되어 국립경찰청 아래에 있다</a:t>
          </a:r>
          <a:r>
            <a:rPr lang="en-US" altLang="ko-KR" sz="1400" b="1" dirty="0" smtClean="0"/>
            <a:t>.</a:t>
          </a:r>
          <a:endParaRPr lang="ko-KR" altLang="en-US" sz="1400" dirty="0"/>
        </a:p>
      </dgm:t>
    </dgm:pt>
    <dgm:pt modelId="{D3D9B4F3-4B9A-4672-B4C9-728856FA8275}" type="parTrans" cxnId="{91DDC525-5929-4984-A9E4-92F030EBF91D}">
      <dgm:prSet/>
      <dgm:spPr/>
      <dgm:t>
        <a:bodyPr/>
        <a:lstStyle/>
        <a:p>
          <a:pPr latinLnBrk="1"/>
          <a:endParaRPr lang="ko-KR" altLang="en-US"/>
        </a:p>
      </dgm:t>
    </dgm:pt>
    <dgm:pt modelId="{87B7DD50-1B4D-45D9-96F7-E744F0F3B10F}" type="sibTrans" cxnId="{91DDC525-5929-4984-A9E4-92F030EBF91D}">
      <dgm:prSet/>
      <dgm:spPr/>
      <dgm:t>
        <a:bodyPr/>
        <a:lstStyle/>
        <a:p>
          <a:pPr latinLnBrk="1"/>
          <a:endParaRPr lang="ko-KR" altLang="en-US"/>
        </a:p>
      </dgm:t>
    </dgm:pt>
    <dgm:pt modelId="{0D525DD6-79F8-4BE0-9079-5E259FBD30B0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◆ </a:t>
          </a:r>
          <a:r>
            <a:rPr lang="ko-KR" altLang="en-US" sz="1800" b="1" dirty="0" smtClean="0"/>
            <a:t>파리경찰청장은 내무부장관의 추천으로 대통령이 임명</a:t>
          </a:r>
          <a:endParaRPr lang="ko-KR" altLang="en-US" sz="1800" dirty="0"/>
        </a:p>
      </dgm:t>
    </dgm:pt>
    <dgm:pt modelId="{B6245534-ABB1-4A06-8E14-3295FE3450BF}" type="parTrans" cxnId="{678374EF-0A9F-4F87-89D2-A926DD15F25D}">
      <dgm:prSet/>
      <dgm:spPr/>
      <dgm:t>
        <a:bodyPr/>
        <a:lstStyle/>
        <a:p>
          <a:pPr latinLnBrk="1"/>
          <a:endParaRPr lang="ko-KR" altLang="en-US"/>
        </a:p>
      </dgm:t>
    </dgm:pt>
    <dgm:pt modelId="{45C9A1C3-F001-48B4-94DD-DDEF89AD251A}" type="sibTrans" cxnId="{678374EF-0A9F-4F87-89D2-A926DD15F25D}">
      <dgm:prSet/>
      <dgm:spPr/>
      <dgm:t>
        <a:bodyPr/>
        <a:lstStyle/>
        <a:p>
          <a:pPr latinLnBrk="1"/>
          <a:endParaRPr lang="ko-KR" altLang="en-US"/>
        </a:p>
      </dgm:t>
    </dgm:pt>
    <dgm:pt modelId="{D5664340-563B-471A-BC8D-2403BC686E7D}">
      <dgm:prSet phldrT="[텍스트]" custT="1"/>
      <dgm:spPr/>
      <dgm:t>
        <a:bodyPr/>
        <a:lstStyle/>
        <a:p>
          <a:pPr latinLnBrk="1"/>
          <a:r>
            <a:rPr lang="ko-KR" altLang="en-US" sz="1800" dirty="0" smtClean="0"/>
            <a:t>◆ </a:t>
          </a:r>
          <a:r>
            <a:rPr lang="ko-KR" altLang="en-US" sz="1800" b="1" dirty="0" smtClean="0"/>
            <a:t>도지사와 동일하게 파리시의 시장 자격을 가짐</a:t>
          </a:r>
          <a:endParaRPr lang="ko-KR" altLang="en-US" sz="1800" dirty="0"/>
        </a:p>
      </dgm:t>
    </dgm:pt>
    <dgm:pt modelId="{50499ACA-11D7-4D77-A930-25F877F98D02}" type="parTrans" cxnId="{ACA03799-B4C4-4926-8E70-292B7071D07E}">
      <dgm:prSet/>
      <dgm:spPr/>
      <dgm:t>
        <a:bodyPr/>
        <a:lstStyle/>
        <a:p>
          <a:pPr latinLnBrk="1"/>
          <a:endParaRPr lang="ko-KR" altLang="en-US"/>
        </a:p>
      </dgm:t>
    </dgm:pt>
    <dgm:pt modelId="{3793C0F7-134A-41D4-AE67-0649E15C5AD6}" type="sibTrans" cxnId="{ACA03799-B4C4-4926-8E70-292B7071D07E}">
      <dgm:prSet/>
      <dgm:spPr/>
      <dgm:t>
        <a:bodyPr/>
        <a:lstStyle/>
        <a:p>
          <a:pPr latinLnBrk="1"/>
          <a:endParaRPr lang="ko-KR" altLang="en-US"/>
        </a:p>
      </dgm:t>
    </dgm:pt>
    <dgm:pt modelId="{F9444F55-2186-4284-88CD-38C0B3E8A9DB}">
      <dgm:prSet phldrT="[텍스트]" custT="1"/>
      <dgm:spPr/>
      <dgm:t>
        <a:bodyPr/>
        <a:lstStyle/>
        <a:p>
          <a:pPr latinLnBrk="1"/>
          <a:r>
            <a:rPr lang="ko-KR" altLang="en-US" sz="1700" dirty="0" smtClean="0"/>
            <a:t>◆ </a:t>
          </a:r>
          <a:r>
            <a:rPr lang="ko-KR" altLang="en-US" sz="1700" b="1" dirty="0" smtClean="0"/>
            <a:t>파리 뿐만이 아니라</a:t>
          </a:r>
          <a:r>
            <a:rPr lang="en-US" altLang="ko-KR" sz="1700" b="1" dirty="0" smtClean="0"/>
            <a:t> </a:t>
          </a:r>
          <a:r>
            <a:rPr lang="ko-KR" altLang="en-US" sz="1700" b="1" dirty="0" err="1" smtClean="0"/>
            <a:t>발드마른</a:t>
          </a:r>
          <a:r>
            <a:rPr lang="en-US" altLang="ko-KR" sz="1700" b="1" dirty="0" smtClean="0"/>
            <a:t>, </a:t>
          </a:r>
          <a:r>
            <a:rPr lang="ko-KR" altLang="en-US" sz="1700" b="1" dirty="0" err="1" smtClean="0"/>
            <a:t>센생드니</a:t>
          </a:r>
          <a:r>
            <a:rPr lang="en-US" altLang="ko-KR" sz="1700" b="1" dirty="0" smtClean="0"/>
            <a:t>, </a:t>
          </a:r>
          <a:r>
            <a:rPr lang="ko-KR" altLang="en-US" sz="1700" b="1" dirty="0" err="1" smtClean="0"/>
            <a:t>오드센</a:t>
          </a:r>
          <a:r>
            <a:rPr lang="en-US" altLang="ko-KR" sz="1700" b="1" dirty="0" smtClean="0"/>
            <a:t> </a:t>
          </a:r>
          <a:r>
            <a:rPr lang="ko-KR" altLang="en-US" sz="1700" b="1" dirty="0" smtClean="0"/>
            <a:t>이 </a:t>
          </a:r>
          <a:r>
            <a:rPr lang="en-US" altLang="ko-KR" sz="1700" b="1" dirty="0" smtClean="0"/>
            <a:t>3</a:t>
          </a:r>
          <a:r>
            <a:rPr lang="ko-KR" altLang="en-US" sz="1700" b="1" dirty="0" smtClean="0"/>
            <a:t>개 도의 경찰권을 가지며</a:t>
          </a:r>
          <a:r>
            <a:rPr lang="en-US" altLang="ko-KR" sz="1700" b="1" dirty="0" smtClean="0"/>
            <a:t>, </a:t>
          </a:r>
          <a:r>
            <a:rPr lang="ko-KR" altLang="en-US" sz="1700" b="1" dirty="0" smtClean="0"/>
            <a:t>도지사의 지휘를 받지 않는다</a:t>
          </a:r>
          <a:endParaRPr lang="ko-KR" altLang="en-US" sz="1700" dirty="0"/>
        </a:p>
      </dgm:t>
    </dgm:pt>
    <dgm:pt modelId="{A60FBCC7-D147-4746-9400-6073D1272690}" type="parTrans" cxnId="{1665F949-2AF7-4EC5-8908-3928D686ACFA}">
      <dgm:prSet/>
      <dgm:spPr/>
      <dgm:t>
        <a:bodyPr/>
        <a:lstStyle/>
        <a:p>
          <a:pPr latinLnBrk="1"/>
          <a:endParaRPr lang="ko-KR" altLang="en-US"/>
        </a:p>
      </dgm:t>
    </dgm:pt>
    <dgm:pt modelId="{3C7119FA-5628-425C-B7B9-FF9FEF264874}" type="sibTrans" cxnId="{1665F949-2AF7-4EC5-8908-3928D686ACFA}">
      <dgm:prSet/>
      <dgm:spPr/>
      <dgm:t>
        <a:bodyPr/>
        <a:lstStyle/>
        <a:p>
          <a:pPr latinLnBrk="1"/>
          <a:endParaRPr lang="ko-KR" altLang="en-US"/>
        </a:p>
      </dgm:t>
    </dgm:pt>
    <dgm:pt modelId="{F849C09E-67AD-4289-9608-FE180B566E9F}">
      <dgm:prSet phldrT="[텍스트]" custT="1"/>
      <dgm:spPr/>
      <dgm:t>
        <a:bodyPr/>
        <a:lstStyle/>
        <a:p>
          <a:pPr latinLnBrk="1"/>
          <a:r>
            <a:rPr lang="ko-KR" altLang="en-US" sz="1700" dirty="0" smtClean="0"/>
            <a:t>◆ </a:t>
          </a:r>
          <a:r>
            <a:rPr lang="ko-KR" altLang="en-US" sz="1700" b="1" dirty="0" smtClean="0"/>
            <a:t>청장 밑에 있는 </a:t>
          </a:r>
          <a:r>
            <a:rPr lang="en-US" altLang="ko-KR" sz="1700" b="1" dirty="0" smtClean="0"/>
            <a:t>2</a:t>
          </a:r>
          <a:r>
            <a:rPr lang="ko-KR" altLang="en-US" sz="1700" b="1" dirty="0" smtClean="0"/>
            <a:t>명의 차장이 각종 범죄수사 임무를 수행하는 사법경찰업무와 인사</a:t>
          </a:r>
          <a:r>
            <a:rPr lang="en-US" altLang="ko-KR" sz="1700" b="1" dirty="0" smtClean="0"/>
            <a:t>·</a:t>
          </a:r>
          <a:r>
            <a:rPr lang="ko-KR" altLang="en-US" sz="1700" b="1" dirty="0" smtClean="0"/>
            <a:t>회계</a:t>
          </a:r>
          <a:r>
            <a:rPr lang="en-US" altLang="ko-KR" sz="1700" b="1" dirty="0" smtClean="0"/>
            <a:t>·</a:t>
          </a:r>
          <a:r>
            <a:rPr lang="ko-KR" altLang="en-US" sz="1700" b="1" dirty="0" smtClean="0"/>
            <a:t>장비</a:t>
          </a:r>
          <a:r>
            <a:rPr lang="en-US" altLang="ko-KR" sz="1700" b="1" dirty="0" smtClean="0"/>
            <a:t>·</a:t>
          </a:r>
          <a:r>
            <a:rPr lang="ko-KR" altLang="en-US" sz="1700" b="1" dirty="0" smtClean="0"/>
            <a:t>교통</a:t>
          </a:r>
          <a:r>
            <a:rPr lang="en-US" altLang="ko-KR" sz="1700" b="1" dirty="0" smtClean="0"/>
            <a:t>·</a:t>
          </a:r>
          <a:r>
            <a:rPr lang="ko-KR" altLang="en-US" sz="1700" b="1" dirty="0" smtClean="0"/>
            <a:t>수송</a:t>
          </a:r>
          <a:r>
            <a:rPr lang="en-US" altLang="ko-KR" sz="1700" b="1" dirty="0" smtClean="0"/>
            <a:t>·</a:t>
          </a:r>
          <a:r>
            <a:rPr lang="ko-KR" altLang="en-US" sz="1700" b="1" dirty="0" smtClean="0"/>
            <a:t>보건</a:t>
          </a:r>
          <a:r>
            <a:rPr lang="en-US" altLang="ko-KR" sz="1700" b="1" dirty="0" smtClean="0"/>
            <a:t>·</a:t>
          </a:r>
          <a:r>
            <a:rPr lang="ko-KR" altLang="en-US" sz="1700" b="1" dirty="0" smtClean="0"/>
            <a:t>위생 등의 행정경찰업무를 각각 관장</a:t>
          </a:r>
          <a:endParaRPr lang="ko-KR" altLang="en-US" sz="1700" dirty="0"/>
        </a:p>
      </dgm:t>
    </dgm:pt>
    <dgm:pt modelId="{282BB68B-A403-4A95-8A3D-3026EEBE4A12}" type="parTrans" cxnId="{581E34BC-2D78-4AC4-AE37-ADD5489BF114}">
      <dgm:prSet/>
      <dgm:spPr/>
      <dgm:t>
        <a:bodyPr/>
        <a:lstStyle/>
        <a:p>
          <a:pPr latinLnBrk="1"/>
          <a:endParaRPr lang="ko-KR" altLang="en-US"/>
        </a:p>
      </dgm:t>
    </dgm:pt>
    <dgm:pt modelId="{0F9B75A8-FDDF-4D2E-A8D3-E91103B7E4FB}" type="sibTrans" cxnId="{581E34BC-2D78-4AC4-AE37-ADD5489BF114}">
      <dgm:prSet/>
      <dgm:spPr/>
      <dgm:t>
        <a:bodyPr/>
        <a:lstStyle/>
        <a:p>
          <a:pPr latinLnBrk="1"/>
          <a:endParaRPr lang="ko-KR" altLang="en-US"/>
        </a:p>
      </dgm:t>
    </dgm:pt>
    <dgm:pt modelId="{63B3F3FD-7FBE-4F78-BDE4-9FDD3B2F052C}">
      <dgm:prSet phldrT="[텍스트]" custT="1"/>
      <dgm:spPr/>
      <dgm:t>
        <a:bodyPr/>
        <a:lstStyle/>
        <a:p>
          <a:pPr latinLnBrk="1"/>
          <a:r>
            <a:rPr lang="ko-KR" altLang="en-US" sz="1700" dirty="0" smtClean="0"/>
            <a:t>◆ </a:t>
          </a:r>
          <a:r>
            <a:rPr lang="ko-KR" altLang="en-US" sz="1700" b="1" dirty="0" smtClean="0"/>
            <a:t>일반 경찰 업무 외에 여권발급</a:t>
          </a:r>
          <a:r>
            <a:rPr lang="en-US" altLang="ko-KR" sz="1700" b="1" dirty="0" smtClean="0"/>
            <a:t>·</a:t>
          </a:r>
          <a:r>
            <a:rPr lang="ko-KR" altLang="en-US" sz="1700" b="1" dirty="0" smtClean="0"/>
            <a:t>신분증</a:t>
          </a:r>
          <a:r>
            <a:rPr lang="en-US" altLang="ko-KR" sz="1700" b="1" dirty="0" smtClean="0"/>
            <a:t>·</a:t>
          </a:r>
          <a:r>
            <a:rPr lang="ko-KR" altLang="en-US" sz="1700" b="1" dirty="0" smtClean="0"/>
            <a:t>운전면허증</a:t>
          </a:r>
          <a:r>
            <a:rPr lang="en-US" altLang="ko-KR" sz="1700" b="1" dirty="0" smtClean="0"/>
            <a:t>·</a:t>
          </a:r>
          <a:r>
            <a:rPr lang="ko-KR" altLang="en-US" sz="1700" b="1" dirty="0" err="1" smtClean="0"/>
            <a:t>차랑등록증</a:t>
          </a:r>
          <a:r>
            <a:rPr lang="en-US" altLang="ko-KR" sz="1700" b="1" dirty="0" smtClean="0"/>
            <a:t>·</a:t>
          </a:r>
          <a:r>
            <a:rPr lang="ko-KR" altLang="en-US" sz="1700" b="1" dirty="0" smtClean="0"/>
            <a:t>체류허가 등 교통</a:t>
          </a:r>
          <a:r>
            <a:rPr lang="en-US" altLang="ko-KR" sz="1700" b="1" dirty="0" smtClean="0"/>
            <a:t>·</a:t>
          </a:r>
          <a:r>
            <a:rPr lang="ko-KR" altLang="en-US" sz="1700" b="1" dirty="0" smtClean="0"/>
            <a:t>운송</a:t>
          </a:r>
          <a:r>
            <a:rPr lang="en-US" altLang="ko-KR" sz="1700" b="1" dirty="0" smtClean="0"/>
            <a:t>·</a:t>
          </a:r>
          <a:r>
            <a:rPr lang="ko-KR" altLang="en-US" sz="1700" b="1" dirty="0" smtClean="0"/>
            <a:t>민방위 등의 업무를 수행</a:t>
          </a:r>
          <a:endParaRPr lang="ko-KR" altLang="en-US" sz="1700" dirty="0"/>
        </a:p>
      </dgm:t>
    </dgm:pt>
    <dgm:pt modelId="{985AB8AB-0022-44BE-B071-5E60816D91E9}" type="parTrans" cxnId="{BB0F2549-C033-4C54-84C1-A38BAF853BA3}">
      <dgm:prSet/>
      <dgm:spPr/>
      <dgm:t>
        <a:bodyPr/>
        <a:lstStyle/>
        <a:p>
          <a:pPr latinLnBrk="1"/>
          <a:endParaRPr lang="ko-KR" altLang="en-US"/>
        </a:p>
      </dgm:t>
    </dgm:pt>
    <dgm:pt modelId="{0CDB9DF2-D1BF-44C0-A800-1F926C9403EE}" type="sibTrans" cxnId="{BB0F2549-C033-4C54-84C1-A38BAF853BA3}">
      <dgm:prSet/>
      <dgm:spPr/>
      <dgm:t>
        <a:bodyPr/>
        <a:lstStyle/>
        <a:p>
          <a:pPr latinLnBrk="1"/>
          <a:endParaRPr lang="ko-KR" altLang="en-US"/>
        </a:p>
      </dgm:t>
    </dgm:pt>
    <dgm:pt modelId="{55F5302A-4096-4582-9A16-A96E9DE56617}">
      <dgm:prSet phldrT="[텍스트]" custT="1"/>
      <dgm:spPr/>
      <dgm:t>
        <a:bodyPr/>
        <a:lstStyle/>
        <a:p>
          <a:pPr latinLnBrk="1"/>
          <a:r>
            <a:rPr lang="ko-KR" altLang="en-US" sz="1700" dirty="0" smtClean="0"/>
            <a:t>◆ </a:t>
          </a:r>
          <a:r>
            <a:rPr lang="ko-KR" altLang="en-US" sz="1700" b="1" dirty="0" smtClean="0"/>
            <a:t>파리지역은 수도의 특수성 때문에 국립경찰과 군인 경찰이 상호 중첩되게 배치되어 있으며</a:t>
          </a:r>
          <a:r>
            <a:rPr lang="en-US" altLang="ko-KR" sz="1700" b="1" dirty="0" smtClean="0"/>
            <a:t>, </a:t>
          </a:r>
          <a:r>
            <a:rPr lang="ko-KR" altLang="en-US" sz="1700" b="1" dirty="0" smtClean="0"/>
            <a:t>이는 상호견제를 통해 정확하고 상세한 정보수집 체계를 유지하기 위한 목적</a:t>
          </a:r>
          <a:endParaRPr lang="ko-KR" altLang="en-US" sz="1700" dirty="0"/>
        </a:p>
      </dgm:t>
    </dgm:pt>
    <dgm:pt modelId="{6079EDFA-AECF-402A-912E-090A5F25058B}" type="parTrans" cxnId="{A940581C-5CC6-4E92-AFAB-20E08F9BDE7B}">
      <dgm:prSet/>
      <dgm:spPr/>
      <dgm:t>
        <a:bodyPr/>
        <a:lstStyle/>
        <a:p>
          <a:pPr latinLnBrk="1"/>
          <a:endParaRPr lang="ko-KR" altLang="en-US"/>
        </a:p>
      </dgm:t>
    </dgm:pt>
    <dgm:pt modelId="{AC184DD9-8F2D-4F73-AF7D-45D3F4A58235}" type="sibTrans" cxnId="{A940581C-5CC6-4E92-AFAB-20E08F9BDE7B}">
      <dgm:prSet/>
      <dgm:spPr/>
      <dgm:t>
        <a:bodyPr/>
        <a:lstStyle/>
        <a:p>
          <a:pPr latinLnBrk="1"/>
          <a:endParaRPr lang="ko-KR" altLang="en-US"/>
        </a:p>
      </dgm:t>
    </dgm:pt>
    <dgm:pt modelId="{37DB108D-8878-4084-BBCC-5883AC24C963}" type="pres">
      <dgm:prSet presAssocID="{58236D3D-0F12-4EFF-A0EC-F94477D17E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F8EC80B-9533-4C8E-9725-46F1363870A4}" type="pres">
      <dgm:prSet presAssocID="{550945B0-38F3-4216-88C9-C18D277DC648}" presName="parentText" presStyleLbl="node1" presStyleIdx="0" presStyleCnt="8" custScaleY="60781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EF2A93A1-8F48-482F-9173-9A678ED0BC6A}" type="pres">
      <dgm:prSet presAssocID="{FC66FF00-E36B-4DCC-830C-377166F3458A}" presName="spacer" presStyleCnt="0"/>
      <dgm:spPr/>
    </dgm:pt>
    <dgm:pt modelId="{BADA7D46-12FF-4BB2-9417-567A542ABB30}" type="pres">
      <dgm:prSet presAssocID="{F8F58246-BC87-4099-BBFE-742AE0FC7660}" presName="parentText" presStyleLbl="node1" presStyleIdx="1" presStyleCnt="8" custScaleY="67128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29825031-E90B-4BC6-8A68-6C7BB59599CF}" type="pres">
      <dgm:prSet presAssocID="{87B7DD50-1B4D-45D9-96F7-E744F0F3B10F}" presName="spacer" presStyleCnt="0"/>
      <dgm:spPr/>
    </dgm:pt>
    <dgm:pt modelId="{4AF43A30-408F-4F6D-AF0C-C36F7E8F028B}" type="pres">
      <dgm:prSet presAssocID="{0D525DD6-79F8-4BE0-9079-5E259FBD30B0}" presName="parentText" presStyleLbl="node1" presStyleIdx="2" presStyleCnt="8" custScaleY="67966" custLinFactY="286999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8776EB8-41FC-41AA-B597-076221B19639}" type="pres">
      <dgm:prSet presAssocID="{45C9A1C3-F001-48B4-94DD-DDEF89AD251A}" presName="spacer" presStyleCnt="0"/>
      <dgm:spPr/>
    </dgm:pt>
    <dgm:pt modelId="{5B302654-9902-46CF-B5D7-62D21EB36756}" type="pres">
      <dgm:prSet presAssocID="{D5664340-563B-471A-BC8D-2403BC686E7D}" presName="parentText" presStyleLbl="node1" presStyleIdx="3" presStyleCnt="8" custScaleY="70297" custLinFactY="283709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74C7E0E-0B4C-4F89-8022-48A5DC6B3F91}" type="pres">
      <dgm:prSet presAssocID="{3793C0F7-134A-41D4-AE67-0649E15C5AD6}" presName="spacer" presStyleCnt="0"/>
      <dgm:spPr/>
    </dgm:pt>
    <dgm:pt modelId="{1431AFE7-3DAA-4BA6-A762-9AFF87A1ECC9}" type="pres">
      <dgm:prSet presAssocID="{F9444F55-2186-4284-88CD-38C0B3E8A9DB}" presName="parentText" presStyleLbl="node1" presStyleIdx="4" presStyleCnt="8" custLinFactY="286237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E27E99C-5EB7-4FE1-B97A-ECF6A1C70044}" type="pres">
      <dgm:prSet presAssocID="{3C7119FA-5628-425C-B7B9-FF9FEF264874}" presName="spacer" presStyleCnt="0"/>
      <dgm:spPr/>
    </dgm:pt>
    <dgm:pt modelId="{55E09705-3D05-4FBC-B2B1-D185E8F1B425}" type="pres">
      <dgm:prSet presAssocID="{F849C09E-67AD-4289-9608-FE180B566E9F}" presName="parentText" presStyleLbl="node1" presStyleIdx="5" presStyleCnt="8" custLinFactY="-4853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859173B-EDA9-4082-A59E-7E9999C60FB4}" type="pres">
      <dgm:prSet presAssocID="{0F9B75A8-FDDF-4D2E-A8D3-E91103B7E4FB}" presName="spacer" presStyleCnt="0"/>
      <dgm:spPr/>
    </dgm:pt>
    <dgm:pt modelId="{B8B7FF4C-4CDE-4C15-A91D-29D80E2F2414}" type="pres">
      <dgm:prSet presAssocID="{63B3F3FD-7FBE-4F78-BDE4-9FDD3B2F052C}" presName="parentText" presStyleLbl="node1" presStyleIdx="6" presStyleCnt="8" custAng="0" custLinFactY="-245809" custLinFactNeighborY="-30000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A7C6515-763E-4245-ADF8-BAB7BAD36600}" type="pres">
      <dgm:prSet presAssocID="{0CDB9DF2-D1BF-44C0-A800-1F926C9403EE}" presName="spacer" presStyleCnt="0"/>
      <dgm:spPr/>
    </dgm:pt>
    <dgm:pt modelId="{34117D85-089B-4D2E-B7B3-524F7E4CEABC}" type="pres">
      <dgm:prSet presAssocID="{55F5302A-4096-4582-9A16-A96E9DE56617}" presName="parentText" presStyleLbl="node1" presStyleIdx="7" presStyleCnt="8" custLinFactY="-443082" custLinFactNeighborY="-500000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C7D3FA70-4EE6-4DA0-97A5-CC7B8949AAE3}" type="presOf" srcId="{63B3F3FD-7FBE-4F78-BDE4-9FDD3B2F052C}" destId="{B8B7FF4C-4CDE-4C15-A91D-29D80E2F2414}" srcOrd="0" destOrd="0" presId="urn:microsoft.com/office/officeart/2005/8/layout/vList2"/>
    <dgm:cxn modelId="{6AF1874E-48C6-4C76-A732-AC99FBFFAB5F}" type="presOf" srcId="{F8F58246-BC87-4099-BBFE-742AE0FC7660}" destId="{BADA7D46-12FF-4BB2-9417-567A542ABB30}" srcOrd="0" destOrd="0" presId="urn:microsoft.com/office/officeart/2005/8/layout/vList2"/>
    <dgm:cxn modelId="{A940581C-5CC6-4E92-AFAB-20E08F9BDE7B}" srcId="{58236D3D-0F12-4EFF-A0EC-F94477D17ED1}" destId="{55F5302A-4096-4582-9A16-A96E9DE56617}" srcOrd="7" destOrd="0" parTransId="{6079EDFA-AECF-402A-912E-090A5F25058B}" sibTransId="{AC184DD9-8F2D-4F73-AF7D-45D3F4A58235}"/>
    <dgm:cxn modelId="{A5FF3E4A-027C-48EA-8870-728E4A05DBBF}" type="presOf" srcId="{55F5302A-4096-4582-9A16-A96E9DE56617}" destId="{34117D85-089B-4D2E-B7B3-524F7E4CEABC}" srcOrd="0" destOrd="0" presId="urn:microsoft.com/office/officeart/2005/8/layout/vList2"/>
    <dgm:cxn modelId="{EE1F7013-E91C-4BEE-8CBE-AC40559331E4}" type="presOf" srcId="{F849C09E-67AD-4289-9608-FE180B566E9F}" destId="{55E09705-3D05-4FBC-B2B1-D185E8F1B425}" srcOrd="0" destOrd="0" presId="urn:microsoft.com/office/officeart/2005/8/layout/vList2"/>
    <dgm:cxn modelId="{BB0F2549-C033-4C54-84C1-A38BAF853BA3}" srcId="{58236D3D-0F12-4EFF-A0EC-F94477D17ED1}" destId="{63B3F3FD-7FBE-4F78-BDE4-9FDD3B2F052C}" srcOrd="6" destOrd="0" parTransId="{985AB8AB-0022-44BE-B071-5E60816D91E9}" sibTransId="{0CDB9DF2-D1BF-44C0-A800-1F926C9403EE}"/>
    <dgm:cxn modelId="{1665F949-2AF7-4EC5-8908-3928D686ACFA}" srcId="{58236D3D-0F12-4EFF-A0EC-F94477D17ED1}" destId="{F9444F55-2186-4284-88CD-38C0B3E8A9DB}" srcOrd="4" destOrd="0" parTransId="{A60FBCC7-D147-4746-9400-6073D1272690}" sibTransId="{3C7119FA-5628-425C-B7B9-FF9FEF264874}"/>
    <dgm:cxn modelId="{9D04404A-1856-47B5-9F84-63320BE73527}" type="presOf" srcId="{550945B0-38F3-4216-88C9-C18D277DC648}" destId="{2F8EC80B-9533-4C8E-9725-46F1363870A4}" srcOrd="0" destOrd="0" presId="urn:microsoft.com/office/officeart/2005/8/layout/vList2"/>
    <dgm:cxn modelId="{ACA03799-B4C4-4926-8E70-292B7071D07E}" srcId="{58236D3D-0F12-4EFF-A0EC-F94477D17ED1}" destId="{D5664340-563B-471A-BC8D-2403BC686E7D}" srcOrd="3" destOrd="0" parTransId="{50499ACA-11D7-4D77-A930-25F877F98D02}" sibTransId="{3793C0F7-134A-41D4-AE67-0649E15C5AD6}"/>
    <dgm:cxn modelId="{91DDC525-5929-4984-A9E4-92F030EBF91D}" srcId="{58236D3D-0F12-4EFF-A0EC-F94477D17ED1}" destId="{F8F58246-BC87-4099-BBFE-742AE0FC7660}" srcOrd="1" destOrd="0" parTransId="{D3D9B4F3-4B9A-4672-B4C9-728856FA8275}" sibTransId="{87B7DD50-1B4D-45D9-96F7-E744F0F3B10F}"/>
    <dgm:cxn modelId="{581E34BC-2D78-4AC4-AE37-ADD5489BF114}" srcId="{58236D3D-0F12-4EFF-A0EC-F94477D17ED1}" destId="{F849C09E-67AD-4289-9608-FE180B566E9F}" srcOrd="5" destOrd="0" parTransId="{282BB68B-A403-4A95-8A3D-3026EEBE4A12}" sibTransId="{0F9B75A8-FDDF-4D2E-A8D3-E91103B7E4FB}"/>
    <dgm:cxn modelId="{4D8AFAAC-1289-4BDB-BB19-B99973FD2066}" type="presOf" srcId="{D5664340-563B-471A-BC8D-2403BC686E7D}" destId="{5B302654-9902-46CF-B5D7-62D21EB36756}" srcOrd="0" destOrd="0" presId="urn:microsoft.com/office/officeart/2005/8/layout/vList2"/>
    <dgm:cxn modelId="{678374EF-0A9F-4F87-89D2-A926DD15F25D}" srcId="{58236D3D-0F12-4EFF-A0EC-F94477D17ED1}" destId="{0D525DD6-79F8-4BE0-9079-5E259FBD30B0}" srcOrd="2" destOrd="0" parTransId="{B6245534-ABB1-4A06-8E14-3295FE3450BF}" sibTransId="{45C9A1C3-F001-48B4-94DD-DDEF89AD251A}"/>
    <dgm:cxn modelId="{F0CD4377-BAAA-4A0E-9E2A-DEBF57EB8A31}" srcId="{58236D3D-0F12-4EFF-A0EC-F94477D17ED1}" destId="{550945B0-38F3-4216-88C9-C18D277DC648}" srcOrd="0" destOrd="0" parTransId="{3EE19B4E-28DB-4F6D-B593-3C80704A1FD1}" sibTransId="{FC66FF00-E36B-4DCC-830C-377166F3458A}"/>
    <dgm:cxn modelId="{013A9852-E02B-4BCF-A3D0-BC2F5909B9C5}" type="presOf" srcId="{0D525DD6-79F8-4BE0-9079-5E259FBD30B0}" destId="{4AF43A30-408F-4F6D-AF0C-C36F7E8F028B}" srcOrd="0" destOrd="0" presId="urn:microsoft.com/office/officeart/2005/8/layout/vList2"/>
    <dgm:cxn modelId="{1983430F-02E5-4447-9334-9D84092D40FA}" type="presOf" srcId="{58236D3D-0F12-4EFF-A0EC-F94477D17ED1}" destId="{37DB108D-8878-4084-BBCC-5883AC24C963}" srcOrd="0" destOrd="0" presId="urn:microsoft.com/office/officeart/2005/8/layout/vList2"/>
    <dgm:cxn modelId="{673992FC-99CF-4D76-A624-CF496B63F8C7}" type="presOf" srcId="{F9444F55-2186-4284-88CD-38C0B3E8A9DB}" destId="{1431AFE7-3DAA-4BA6-A762-9AFF87A1ECC9}" srcOrd="0" destOrd="0" presId="urn:microsoft.com/office/officeart/2005/8/layout/vList2"/>
    <dgm:cxn modelId="{D701D0B7-03AC-49F1-8A8C-828AB4D87977}" type="presParOf" srcId="{37DB108D-8878-4084-BBCC-5883AC24C963}" destId="{2F8EC80B-9533-4C8E-9725-46F1363870A4}" srcOrd="0" destOrd="0" presId="urn:microsoft.com/office/officeart/2005/8/layout/vList2"/>
    <dgm:cxn modelId="{25B8FBDC-EA70-4E45-BA7D-F1CC3551FA4E}" type="presParOf" srcId="{37DB108D-8878-4084-BBCC-5883AC24C963}" destId="{EF2A93A1-8F48-482F-9173-9A678ED0BC6A}" srcOrd="1" destOrd="0" presId="urn:microsoft.com/office/officeart/2005/8/layout/vList2"/>
    <dgm:cxn modelId="{68594381-109B-4A9C-B81B-8AE2C9736023}" type="presParOf" srcId="{37DB108D-8878-4084-BBCC-5883AC24C963}" destId="{BADA7D46-12FF-4BB2-9417-567A542ABB30}" srcOrd="2" destOrd="0" presId="urn:microsoft.com/office/officeart/2005/8/layout/vList2"/>
    <dgm:cxn modelId="{D186708A-44AF-45DE-A82A-17EE3FA6CDE5}" type="presParOf" srcId="{37DB108D-8878-4084-BBCC-5883AC24C963}" destId="{29825031-E90B-4BC6-8A68-6C7BB59599CF}" srcOrd="3" destOrd="0" presId="urn:microsoft.com/office/officeart/2005/8/layout/vList2"/>
    <dgm:cxn modelId="{17ABD514-0F8F-4C87-85ED-DD09F07F0F3F}" type="presParOf" srcId="{37DB108D-8878-4084-BBCC-5883AC24C963}" destId="{4AF43A30-408F-4F6D-AF0C-C36F7E8F028B}" srcOrd="4" destOrd="0" presId="urn:microsoft.com/office/officeart/2005/8/layout/vList2"/>
    <dgm:cxn modelId="{284E35F7-01E8-4BF0-B7AF-2A6E8EB70AAB}" type="presParOf" srcId="{37DB108D-8878-4084-BBCC-5883AC24C963}" destId="{08776EB8-41FC-41AA-B597-076221B19639}" srcOrd="5" destOrd="0" presId="urn:microsoft.com/office/officeart/2005/8/layout/vList2"/>
    <dgm:cxn modelId="{7E577293-2EBD-47C2-AA27-50E3AF7E9C54}" type="presParOf" srcId="{37DB108D-8878-4084-BBCC-5883AC24C963}" destId="{5B302654-9902-46CF-B5D7-62D21EB36756}" srcOrd="6" destOrd="0" presId="urn:microsoft.com/office/officeart/2005/8/layout/vList2"/>
    <dgm:cxn modelId="{5B2B9D83-FF3C-4B63-B671-D65BF56DAC28}" type="presParOf" srcId="{37DB108D-8878-4084-BBCC-5883AC24C963}" destId="{C74C7E0E-0B4C-4F89-8022-48A5DC6B3F91}" srcOrd="7" destOrd="0" presId="urn:microsoft.com/office/officeart/2005/8/layout/vList2"/>
    <dgm:cxn modelId="{D6A3C398-5334-4291-B2BA-A7FD8E0BBC8A}" type="presParOf" srcId="{37DB108D-8878-4084-BBCC-5883AC24C963}" destId="{1431AFE7-3DAA-4BA6-A762-9AFF87A1ECC9}" srcOrd="8" destOrd="0" presId="urn:microsoft.com/office/officeart/2005/8/layout/vList2"/>
    <dgm:cxn modelId="{5F5EA4E6-4D91-4C8D-B253-2D63F634BFF5}" type="presParOf" srcId="{37DB108D-8878-4084-BBCC-5883AC24C963}" destId="{8E27E99C-5EB7-4FE1-B97A-ECF6A1C70044}" srcOrd="9" destOrd="0" presId="urn:microsoft.com/office/officeart/2005/8/layout/vList2"/>
    <dgm:cxn modelId="{34971473-807D-462E-8FA2-466AAF23E56F}" type="presParOf" srcId="{37DB108D-8878-4084-BBCC-5883AC24C963}" destId="{55E09705-3D05-4FBC-B2B1-D185E8F1B425}" srcOrd="10" destOrd="0" presId="urn:microsoft.com/office/officeart/2005/8/layout/vList2"/>
    <dgm:cxn modelId="{71CC339D-A7D9-4FDB-B71D-78A23FD4FE85}" type="presParOf" srcId="{37DB108D-8878-4084-BBCC-5883AC24C963}" destId="{0859173B-EDA9-4082-A59E-7E9999C60FB4}" srcOrd="11" destOrd="0" presId="urn:microsoft.com/office/officeart/2005/8/layout/vList2"/>
    <dgm:cxn modelId="{A82685F8-1D0C-4B2D-B116-0D7E5F446E89}" type="presParOf" srcId="{37DB108D-8878-4084-BBCC-5883AC24C963}" destId="{B8B7FF4C-4CDE-4C15-A91D-29D80E2F2414}" srcOrd="12" destOrd="0" presId="urn:microsoft.com/office/officeart/2005/8/layout/vList2"/>
    <dgm:cxn modelId="{A7D022EE-47A5-4F5E-8BCE-4E49CD0800DC}" type="presParOf" srcId="{37DB108D-8878-4084-BBCC-5883AC24C963}" destId="{1A7C6515-763E-4245-ADF8-BAB7BAD36600}" srcOrd="13" destOrd="0" presId="urn:microsoft.com/office/officeart/2005/8/layout/vList2"/>
    <dgm:cxn modelId="{EFA88103-BFB5-478C-BA1A-7CBB15602E4B}" type="presParOf" srcId="{37DB108D-8878-4084-BBCC-5883AC24C963}" destId="{34117D85-089B-4D2E-B7B3-524F7E4CEABC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AA2B73B-7C18-456B-AB66-6E19DB643E5A}">
      <dsp:nvSpPr>
        <dsp:cNvPr id="0" name=""/>
        <dsp:cNvSpPr/>
      </dsp:nvSpPr>
      <dsp:spPr>
        <a:xfrm>
          <a:off x="0" y="77806"/>
          <a:ext cx="8352928" cy="1097971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500" kern="1200" dirty="0" smtClean="0"/>
            <a:t>1.</a:t>
          </a:r>
          <a:r>
            <a:rPr lang="ko-KR" altLang="en-US" sz="3500" kern="1200" dirty="0" smtClean="0"/>
            <a:t>프랑스 경찰의 역사</a:t>
          </a:r>
          <a:endParaRPr lang="ko-KR" altLang="en-US" sz="3500" kern="1200" dirty="0"/>
        </a:p>
      </dsp:txBody>
      <dsp:txXfrm>
        <a:off x="0" y="77806"/>
        <a:ext cx="8352928" cy="1097971"/>
      </dsp:txXfrm>
    </dsp:sp>
    <dsp:sp modelId="{38EC4AB9-08BE-4A71-A2DD-B103C36F5096}">
      <dsp:nvSpPr>
        <dsp:cNvPr id="0" name=""/>
        <dsp:cNvSpPr/>
      </dsp:nvSpPr>
      <dsp:spPr>
        <a:xfrm>
          <a:off x="0" y="1276578"/>
          <a:ext cx="8352928" cy="109797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500" kern="1200" dirty="0" smtClean="0"/>
            <a:t>2. </a:t>
          </a:r>
          <a:r>
            <a:rPr lang="ko-KR" altLang="en-US" sz="3500" kern="1200" dirty="0" smtClean="0"/>
            <a:t>프랑스 경찰의 조직</a:t>
          </a:r>
          <a:endParaRPr lang="ko-KR" altLang="en-US" sz="3500" kern="1200" dirty="0"/>
        </a:p>
      </dsp:txBody>
      <dsp:txXfrm>
        <a:off x="0" y="1276578"/>
        <a:ext cx="8352928" cy="1097971"/>
      </dsp:txXfrm>
    </dsp:sp>
    <dsp:sp modelId="{D8D6B039-265F-43EA-BF95-BC97B2DF45B3}">
      <dsp:nvSpPr>
        <dsp:cNvPr id="0" name=""/>
        <dsp:cNvSpPr/>
      </dsp:nvSpPr>
      <dsp:spPr>
        <a:xfrm>
          <a:off x="0" y="2475350"/>
          <a:ext cx="8352928" cy="109797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500" kern="1200" dirty="0" smtClean="0"/>
            <a:t>3. </a:t>
          </a:r>
          <a:r>
            <a:rPr lang="ko-KR" altLang="en-US" sz="3500" kern="1200" dirty="0" smtClean="0"/>
            <a:t>프랑스 경찰의 인사제도</a:t>
          </a:r>
          <a:endParaRPr lang="ko-KR" altLang="en-US" sz="3500" kern="1200" dirty="0"/>
        </a:p>
      </dsp:txBody>
      <dsp:txXfrm>
        <a:off x="0" y="2475350"/>
        <a:ext cx="8352928" cy="1097971"/>
      </dsp:txXfrm>
    </dsp:sp>
    <dsp:sp modelId="{12DA8601-A871-48F7-8EEC-CFB3BF126352}">
      <dsp:nvSpPr>
        <dsp:cNvPr id="0" name=""/>
        <dsp:cNvSpPr/>
      </dsp:nvSpPr>
      <dsp:spPr>
        <a:xfrm>
          <a:off x="0" y="3674121"/>
          <a:ext cx="8352928" cy="1097971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500" kern="1200" dirty="0" smtClean="0"/>
            <a:t>4. </a:t>
          </a:r>
          <a:r>
            <a:rPr lang="ko-KR" altLang="en-US" sz="3500" kern="1200" dirty="0" smtClean="0"/>
            <a:t>프랑스 경찰의 수사 구조</a:t>
          </a:r>
          <a:endParaRPr lang="ko-KR" altLang="en-US" sz="3500" kern="1200" dirty="0"/>
        </a:p>
      </dsp:txBody>
      <dsp:txXfrm>
        <a:off x="0" y="3674121"/>
        <a:ext cx="8352928" cy="1097971"/>
      </dsp:txXfrm>
    </dsp:sp>
    <dsp:sp modelId="{0A2F8CA1-A752-4E9C-B5ED-21BCDC5D6B9E}">
      <dsp:nvSpPr>
        <dsp:cNvPr id="0" name=""/>
        <dsp:cNvSpPr/>
      </dsp:nvSpPr>
      <dsp:spPr>
        <a:xfrm>
          <a:off x="0" y="4872893"/>
          <a:ext cx="8352928" cy="1097971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500" kern="1200" dirty="0" smtClean="0"/>
            <a:t>5. </a:t>
          </a:r>
          <a:r>
            <a:rPr lang="ko-KR" altLang="en-US" sz="3500" kern="1200" dirty="0" smtClean="0"/>
            <a:t>프랑스 경찰의 특징</a:t>
          </a:r>
          <a:endParaRPr lang="ko-KR" altLang="en-US" sz="3500" kern="1200" dirty="0"/>
        </a:p>
      </dsp:txBody>
      <dsp:txXfrm>
        <a:off x="0" y="4872893"/>
        <a:ext cx="8352928" cy="1097971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1BDFD2-959B-4AC3-AF8A-54FEC392632F}">
      <dsp:nvSpPr>
        <dsp:cNvPr id="0" name=""/>
        <dsp:cNvSpPr/>
      </dsp:nvSpPr>
      <dsp:spPr>
        <a:xfrm>
          <a:off x="0" y="474922"/>
          <a:ext cx="5591944" cy="463504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33997" tIns="541528" rIns="433997" bIns="142240" numCol="1" spcCol="1270" anchor="t" anchorCtr="0">
          <a:noAutofit/>
        </a:bodyPr>
        <a:lstStyle/>
        <a:p>
          <a:pPr marL="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b="0" kern="1200" dirty="0" smtClean="0"/>
            <a:t>경찰공조 및 시민연대를 위해 ‘시민과 더 가까운 경찰’</a:t>
          </a:r>
          <a:r>
            <a:rPr lang="en-US" altLang="ko-KR" sz="2000" b="0" kern="1200" dirty="0" smtClean="0"/>
            <a:t>, ‘</a:t>
          </a:r>
          <a:r>
            <a:rPr lang="ko-KR" altLang="en-US" sz="2000" b="0" kern="1200" dirty="0" smtClean="0"/>
            <a:t>체감치안의 경찰’</a:t>
          </a:r>
          <a:r>
            <a:rPr lang="en-US" altLang="ko-KR" sz="2000" b="0" kern="1200" dirty="0" smtClean="0"/>
            <a:t>, ‘</a:t>
          </a:r>
          <a:r>
            <a:rPr lang="ko-KR" altLang="en-US" sz="2000" b="0" kern="1200" dirty="0" smtClean="0"/>
            <a:t>쉽게 접근할 수 있는 경찰’이라는 의식을 확보하는 데 목적이 있음</a:t>
          </a:r>
          <a:endParaRPr lang="ko-KR" altLang="en-US" sz="2000" b="0" kern="1200" dirty="0"/>
        </a:p>
        <a:p>
          <a:pPr marL="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500" b="0" kern="1200" dirty="0"/>
        </a:p>
        <a:p>
          <a:pPr marL="0" lvl="1" indent="-228600" algn="l" defTabSz="889000" latinLnBrk="1">
            <a:lnSpc>
              <a:spcPct val="90000"/>
            </a:lnSpc>
            <a:spcBef>
              <a:spcPct val="0"/>
            </a:spcBef>
            <a:spcAft>
              <a:spcPts val="200"/>
            </a:spcAft>
            <a:buChar char="••"/>
          </a:pPr>
          <a:r>
            <a:rPr lang="ko-KR" altLang="en-US" sz="2000" b="0" kern="1200" dirty="0" smtClean="0"/>
            <a:t>경찰서에서의 편안하고 편리한 민원접수를 위해 현대화 계획을 수립하고</a:t>
          </a:r>
          <a:r>
            <a:rPr lang="en-US" altLang="ko-KR" sz="2000" b="0" kern="1200" dirty="0" smtClean="0"/>
            <a:t>, </a:t>
          </a:r>
          <a:r>
            <a:rPr lang="ko-KR" altLang="en-US" sz="2000" b="0" kern="1200" dirty="0" smtClean="0"/>
            <a:t>시설보수</a:t>
          </a:r>
          <a:r>
            <a:rPr lang="en-US" altLang="ko-KR" sz="2000" b="0" kern="1200" dirty="0" smtClean="0"/>
            <a:t>·</a:t>
          </a:r>
          <a:r>
            <a:rPr lang="ko-KR" altLang="en-US" sz="2000" b="0" kern="1200" dirty="0" smtClean="0"/>
            <a:t>담당공무원의 교육실시</a:t>
          </a:r>
          <a:r>
            <a:rPr lang="en-US" altLang="ko-KR" sz="2000" b="0" kern="1200" dirty="0" smtClean="0"/>
            <a:t>·</a:t>
          </a:r>
          <a:r>
            <a:rPr lang="ko-KR" altLang="en-US" sz="2000" b="0" kern="1200" dirty="0" smtClean="0"/>
            <a:t>민원처리규정을 두는 등 조직의 개편을 통해 개혁을 수행</a:t>
          </a:r>
          <a:endParaRPr lang="ko-KR" altLang="en-US" sz="2000" b="0" kern="1200" dirty="0"/>
        </a:p>
      </dsp:txBody>
      <dsp:txXfrm>
        <a:off x="0" y="474922"/>
        <a:ext cx="5591944" cy="4635042"/>
      </dsp:txXfrm>
    </dsp:sp>
    <dsp:sp modelId="{AB63DE5E-F2AE-4EDA-BEB3-06F313745247}">
      <dsp:nvSpPr>
        <dsp:cNvPr id="0" name=""/>
        <dsp:cNvSpPr/>
      </dsp:nvSpPr>
      <dsp:spPr>
        <a:xfrm>
          <a:off x="279597" y="2602"/>
          <a:ext cx="3914360" cy="9446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7954" tIns="0" rIns="147954" bIns="0" numCol="1" spcCol="1270" anchor="ctr" anchorCtr="0">
          <a:noAutofit/>
        </a:bodyPr>
        <a:lstStyle/>
        <a:p>
          <a:pPr lvl="0" algn="l" defTabSz="844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900" b="1" kern="1200" dirty="0" smtClean="0"/>
            <a:t>이웃경찰</a:t>
          </a:r>
          <a:r>
            <a:rPr lang="en-US" altLang="ko-KR" sz="1900" b="1" kern="1200" dirty="0" smtClean="0"/>
            <a:t>(</a:t>
          </a:r>
          <a:r>
            <a:rPr lang="en-US" sz="1900" b="1" kern="1200" dirty="0" smtClean="0"/>
            <a:t>Police de Proximate)</a:t>
          </a:r>
          <a:endParaRPr lang="ko-KR" altLang="en-US" sz="1900" kern="1200" dirty="0"/>
        </a:p>
      </dsp:txBody>
      <dsp:txXfrm>
        <a:off x="279597" y="2602"/>
        <a:ext cx="3914360" cy="944640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8933F50-BC74-4683-A0BA-D7046DA38628}">
      <dsp:nvSpPr>
        <dsp:cNvPr id="0" name=""/>
        <dsp:cNvSpPr/>
      </dsp:nvSpPr>
      <dsp:spPr>
        <a:xfrm>
          <a:off x="0" y="316"/>
          <a:ext cx="8784976" cy="109044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◆ </a:t>
          </a:r>
          <a:r>
            <a:rPr lang="ko-KR" altLang="en-US" sz="1800" b="1" kern="1200" dirty="0" smtClean="0"/>
            <a:t>국방부 소속으로 국립경찰이 배치되지 않은 인구 </a:t>
          </a:r>
          <a:r>
            <a:rPr lang="en-US" altLang="ko-KR" sz="1800" b="1" kern="1200" dirty="0" smtClean="0"/>
            <a:t>2</a:t>
          </a:r>
          <a:r>
            <a:rPr lang="ko-KR" altLang="en-US" sz="1800" b="1" kern="1200" dirty="0" err="1" smtClean="0"/>
            <a:t>만명</a:t>
          </a:r>
          <a:r>
            <a:rPr lang="ko-KR" altLang="en-US" sz="1800" b="1" kern="1200" dirty="0" smtClean="0"/>
            <a:t> 미만의 소도시와 농촌지역</a:t>
          </a:r>
          <a:r>
            <a:rPr lang="en-US" altLang="ko-KR" sz="1800" b="1" kern="1200" dirty="0" smtClean="0"/>
            <a:t>·</a:t>
          </a:r>
          <a:r>
            <a:rPr lang="ko-KR" altLang="en-US" sz="1800" b="1" kern="1200" dirty="0" smtClean="0"/>
            <a:t>주로 간선 도로 등에서 도지사의 지휘를 받아</a:t>
          </a:r>
          <a:r>
            <a:rPr lang="en-US" altLang="ko-KR" sz="1800" b="1" kern="1200" dirty="0" smtClean="0"/>
            <a:t>, </a:t>
          </a:r>
          <a:r>
            <a:rPr lang="ko-KR" altLang="en-US" sz="1800" b="1" kern="1200" dirty="0" smtClean="0"/>
            <a:t>지방경찰의 인원부족을 보충하는 역할을 하며 국립경찰과 </a:t>
          </a:r>
          <a:r>
            <a:rPr lang="ko-KR" altLang="en-US" sz="1800" b="1" kern="1200" dirty="0" err="1" smtClean="0"/>
            <a:t>협동하에</a:t>
          </a:r>
          <a:r>
            <a:rPr lang="ko-KR" altLang="en-US" sz="1800" b="1" kern="1200" dirty="0" smtClean="0"/>
            <a:t> 일반경찰업무를 수행</a:t>
          </a:r>
          <a:endParaRPr lang="en-US" altLang="ko-KR" sz="1800" b="1" kern="1200" dirty="0" smtClean="0"/>
        </a:p>
      </dsp:txBody>
      <dsp:txXfrm>
        <a:off x="0" y="316"/>
        <a:ext cx="8784976" cy="1090444"/>
      </dsp:txXfrm>
    </dsp:sp>
    <dsp:sp modelId="{B2EAAE4A-6502-466B-8C11-D679875686DD}">
      <dsp:nvSpPr>
        <dsp:cNvPr id="0" name=""/>
        <dsp:cNvSpPr/>
      </dsp:nvSpPr>
      <dsp:spPr>
        <a:xfrm>
          <a:off x="0" y="1096517"/>
          <a:ext cx="8784976" cy="949481"/>
        </a:xfrm>
        <a:prstGeom prst="roundRect">
          <a:avLst/>
        </a:prstGeom>
        <a:gradFill rotWithShape="0">
          <a:gsLst>
            <a:gs pos="0">
              <a:schemeClr val="accent2">
                <a:hueOff val="1170380"/>
                <a:satOff val="-1460"/>
                <a:lumOff val="343"/>
                <a:alphaOff val="0"/>
                <a:shade val="51000"/>
                <a:satMod val="130000"/>
              </a:schemeClr>
            </a:gs>
            <a:gs pos="80000">
              <a:schemeClr val="accent2">
                <a:hueOff val="1170380"/>
                <a:satOff val="-1460"/>
                <a:lumOff val="343"/>
                <a:alphaOff val="0"/>
                <a:shade val="93000"/>
                <a:satMod val="130000"/>
              </a:schemeClr>
            </a:gs>
            <a:gs pos="100000">
              <a:schemeClr val="accent2">
                <a:hueOff val="1170380"/>
                <a:satOff val="-1460"/>
                <a:lumOff val="3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◆ </a:t>
          </a:r>
          <a:r>
            <a:rPr lang="ko-KR" altLang="en-US" sz="1800" b="1" kern="1200" dirty="0" smtClean="0"/>
            <a:t>국방부장관 소속으로 국방부장관이 임명</a:t>
          </a:r>
          <a:r>
            <a:rPr lang="en-US" altLang="ko-KR" sz="1800" b="1" kern="1200" dirty="0" smtClean="0"/>
            <a:t>·</a:t>
          </a:r>
          <a:r>
            <a:rPr lang="ko-KR" altLang="en-US" sz="1800" b="1" kern="1200" dirty="0" smtClean="0"/>
            <a:t>감독을 하지만</a:t>
          </a:r>
          <a:r>
            <a:rPr lang="en-US" altLang="ko-KR" sz="1800" b="1" kern="1200" dirty="0" smtClean="0"/>
            <a:t>, </a:t>
          </a:r>
          <a:r>
            <a:rPr lang="ko-KR" altLang="en-US" sz="1800" b="1" kern="1200" dirty="0" smtClean="0"/>
            <a:t>경찰업무를 집행할 때는 국가경찰로서 활동</a:t>
          </a:r>
          <a:endParaRPr lang="en-US" altLang="ko-KR" sz="1800" b="1" kern="1200" dirty="0" smtClean="0"/>
        </a:p>
      </dsp:txBody>
      <dsp:txXfrm>
        <a:off x="0" y="1096517"/>
        <a:ext cx="8784976" cy="949481"/>
      </dsp:txXfrm>
    </dsp:sp>
    <dsp:sp modelId="{A7998758-CB00-4AAA-9350-BE8241CF66EC}">
      <dsp:nvSpPr>
        <dsp:cNvPr id="0" name=""/>
        <dsp:cNvSpPr/>
      </dsp:nvSpPr>
      <dsp:spPr>
        <a:xfrm>
          <a:off x="0" y="2051756"/>
          <a:ext cx="8784976" cy="1299555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◆ </a:t>
          </a:r>
          <a:r>
            <a:rPr lang="ko-KR" altLang="en-US" sz="1800" b="1" kern="1200" dirty="0" smtClean="0"/>
            <a:t>행정경찰업무를 수행할 땐 내무부장관 또는 도지사의 지휘를</a:t>
          </a:r>
          <a:r>
            <a:rPr lang="en-US" altLang="ko-KR" sz="1800" b="1" kern="1200" dirty="0" smtClean="0"/>
            <a:t>, </a:t>
          </a:r>
          <a:r>
            <a:rPr lang="ko-KR" altLang="en-US" sz="1800" b="1" kern="1200" dirty="0" smtClean="0"/>
            <a:t>사법경찰업무를 수행할 땐 수사판사의 지휘를 받고</a:t>
          </a:r>
          <a:r>
            <a:rPr lang="en-US" altLang="ko-KR" sz="1800" b="1" kern="1200" dirty="0" smtClean="0"/>
            <a:t>, </a:t>
          </a:r>
          <a:r>
            <a:rPr lang="ko-KR" altLang="en-US" sz="1800" b="1" kern="1200" dirty="0" smtClean="0"/>
            <a:t>전쟁이나 </a:t>
          </a:r>
          <a:r>
            <a:rPr lang="ko-KR" altLang="en-US" sz="1800" b="1" kern="1200" dirty="0" err="1" smtClean="0"/>
            <a:t>내란시에는</a:t>
          </a:r>
          <a:r>
            <a:rPr lang="ko-KR" altLang="en-US" sz="1800" b="1" kern="1200" dirty="0" smtClean="0"/>
            <a:t> 국방부장관의 지휘를 받아 군대로 활동</a:t>
          </a:r>
          <a:endParaRPr lang="en-US" altLang="ko-KR" sz="1800" b="1" kern="1200" dirty="0" smtClean="0"/>
        </a:p>
      </dsp:txBody>
      <dsp:txXfrm>
        <a:off x="0" y="2051756"/>
        <a:ext cx="8784976" cy="1299555"/>
      </dsp:txXfrm>
    </dsp:sp>
    <dsp:sp modelId="{303DA0BA-95FD-4758-BB8F-468D283C6DC6}">
      <dsp:nvSpPr>
        <dsp:cNvPr id="0" name=""/>
        <dsp:cNvSpPr/>
      </dsp:nvSpPr>
      <dsp:spPr>
        <a:xfrm>
          <a:off x="0" y="3357069"/>
          <a:ext cx="8784976" cy="881917"/>
        </a:xfrm>
        <a:prstGeom prst="roundRect">
          <a:avLst/>
        </a:prstGeom>
        <a:gradFill rotWithShape="0">
          <a:gsLst>
            <a:gs pos="0">
              <a:schemeClr val="accent2">
                <a:hueOff val="3511139"/>
                <a:satOff val="-4379"/>
                <a:lumOff val="1030"/>
                <a:alphaOff val="0"/>
                <a:shade val="51000"/>
                <a:satMod val="130000"/>
              </a:schemeClr>
            </a:gs>
            <a:gs pos="80000">
              <a:schemeClr val="accent2">
                <a:hueOff val="3511139"/>
                <a:satOff val="-4379"/>
                <a:lumOff val="1030"/>
                <a:alphaOff val="0"/>
                <a:shade val="93000"/>
                <a:satMod val="130000"/>
              </a:schemeClr>
            </a:gs>
            <a:gs pos="100000">
              <a:schemeClr val="accent2">
                <a:hueOff val="3511139"/>
                <a:satOff val="-4379"/>
                <a:lumOff val="10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◆ </a:t>
          </a:r>
          <a:r>
            <a:rPr lang="ko-KR" altLang="en-US" sz="1800" b="1" kern="1200" dirty="0" smtClean="0"/>
            <a:t>국가경찰과 달리 사복</a:t>
          </a:r>
          <a:r>
            <a:rPr lang="en-US" altLang="ko-KR" sz="1800" b="1" kern="1200" dirty="0" smtClean="0"/>
            <a:t>, </a:t>
          </a:r>
          <a:r>
            <a:rPr lang="ko-KR" altLang="en-US" sz="1800" b="1" kern="1200" dirty="0" smtClean="0"/>
            <a:t>정복의 구분이 없어 일부 관리 부서를 제외하고는 전원 정복착용</a:t>
          </a:r>
          <a:endParaRPr lang="en-US" altLang="ko-KR" sz="1800" b="1" kern="1200" dirty="0" smtClean="0"/>
        </a:p>
      </dsp:txBody>
      <dsp:txXfrm>
        <a:off x="0" y="3357069"/>
        <a:ext cx="8784976" cy="881917"/>
      </dsp:txXfrm>
    </dsp:sp>
    <dsp:sp modelId="{E02E633E-B7E4-45AD-BCE9-4AC733FCC290}">
      <dsp:nvSpPr>
        <dsp:cNvPr id="0" name=""/>
        <dsp:cNvSpPr/>
      </dsp:nvSpPr>
      <dsp:spPr>
        <a:xfrm>
          <a:off x="0" y="4244743"/>
          <a:ext cx="8784976" cy="1299555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33425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650" kern="1200" dirty="0" smtClean="0"/>
            <a:t>◆ </a:t>
          </a:r>
          <a:r>
            <a:rPr lang="ko-KR" altLang="en-US" sz="1650" b="1" kern="1200" dirty="0" smtClean="0"/>
            <a:t>사법경찰관의 직권이 엄격히 제한되어 있는 국가경찰과 달리 전원이 사법경찰관리의 권한을 가지고 있으며</a:t>
          </a:r>
          <a:r>
            <a:rPr lang="en-US" altLang="ko-KR" sz="1650" b="1" kern="1200" dirty="0" smtClean="0"/>
            <a:t>, </a:t>
          </a:r>
          <a:r>
            <a:rPr lang="ko-KR" altLang="en-US" sz="1650" b="1" kern="1200" dirty="0" smtClean="0"/>
            <a:t>장교</a:t>
          </a:r>
          <a:r>
            <a:rPr lang="en-US" altLang="ko-KR" sz="1650" b="1" kern="1200" dirty="0" smtClean="0"/>
            <a:t>·</a:t>
          </a:r>
          <a:r>
            <a:rPr lang="ko-KR" altLang="en-US" sz="1650" b="1" kern="1200" dirty="0" smtClean="0"/>
            <a:t>하사관 및 </a:t>
          </a:r>
          <a:r>
            <a:rPr lang="en-US" altLang="ko-KR" sz="1650" b="1" kern="1200" dirty="0" smtClean="0"/>
            <a:t>5</a:t>
          </a:r>
          <a:r>
            <a:rPr lang="ko-KR" altLang="en-US" sz="1650" b="1" kern="1200" dirty="0" smtClean="0"/>
            <a:t>년 이상 근속한 군인경찰은 사법경찰관의 직권을 가지는데</a:t>
          </a:r>
          <a:r>
            <a:rPr lang="en-US" altLang="ko-KR" sz="1650" b="1" kern="1200" dirty="0" smtClean="0"/>
            <a:t>, </a:t>
          </a:r>
          <a:r>
            <a:rPr lang="ko-KR" altLang="en-US" sz="1650" b="1" kern="1200" dirty="0" smtClean="0"/>
            <a:t>이는 넓은 지방을 관할하고 있는 군인경찰이 사법절차가 필요한 경우에 즉각 대응하기 위한 것이다</a:t>
          </a:r>
          <a:endParaRPr lang="en-US" altLang="ko-KR" sz="1650" b="1" kern="1200" dirty="0" smtClean="0"/>
        </a:p>
      </dsp:txBody>
      <dsp:txXfrm>
        <a:off x="0" y="4244743"/>
        <a:ext cx="8784976" cy="1299555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9131461-67BB-429E-B7FF-66DA4987C73C}">
      <dsp:nvSpPr>
        <dsp:cNvPr id="0" name=""/>
        <dsp:cNvSpPr/>
      </dsp:nvSpPr>
      <dsp:spPr>
        <a:xfrm>
          <a:off x="0" y="348821"/>
          <a:ext cx="8784976" cy="32739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812292" rIns="681812" bIns="128016" numCol="1" spcCol="1270" anchor="t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b="1" kern="1200" dirty="0" err="1" smtClean="0"/>
            <a:t>군경찰이</a:t>
          </a:r>
          <a:r>
            <a:rPr lang="ko-KR" altLang="en-US" sz="1800" b="1" kern="1200" dirty="0" smtClean="0"/>
            <a:t> 일반사회의 질서유지 업무에 관여할 수 있도록 하기 위하여 창설</a:t>
          </a:r>
          <a:endParaRPr lang="ko-KR" altLang="en-US" sz="1800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b="1" kern="1200" dirty="0" smtClean="0"/>
            <a:t>특정한 관할구역이 없고 무력진압을 담당하며 군의 예비부대로서의 성격을 가짐</a:t>
          </a:r>
          <a:endParaRPr lang="ko-KR" altLang="en-US" sz="1800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b="1" kern="1200" dirty="0" smtClean="0"/>
            <a:t>폭동진압</a:t>
          </a:r>
          <a:r>
            <a:rPr lang="en-US" altLang="ko-KR" sz="1800" b="1" kern="1200" dirty="0" smtClean="0"/>
            <a:t>, </a:t>
          </a:r>
          <a:r>
            <a:rPr lang="ko-KR" altLang="en-US" sz="1800" b="1" kern="1200" dirty="0" smtClean="0"/>
            <a:t>각종 집회</a:t>
          </a:r>
          <a:r>
            <a:rPr lang="en-US" altLang="ko-KR" sz="1800" b="1" kern="1200" dirty="0" smtClean="0"/>
            <a:t>·</a:t>
          </a:r>
          <a:r>
            <a:rPr lang="ko-KR" altLang="en-US" sz="1800" b="1" kern="1200" dirty="0" smtClean="0"/>
            <a:t>시위의 경비 등을 주된 임무로 함</a:t>
          </a:r>
          <a:endParaRPr lang="ko-KR" altLang="en-US" sz="1800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b="1" kern="1200" dirty="0" err="1" smtClean="0"/>
            <a:t>군경찰기동대의</a:t>
          </a:r>
          <a:r>
            <a:rPr lang="ko-KR" altLang="en-US" sz="1800" b="1" kern="1200" dirty="0" smtClean="0"/>
            <a:t> 출동은 내무부장관의 서면요청이 있어야 하며</a:t>
          </a:r>
          <a:r>
            <a:rPr lang="en-US" altLang="ko-KR" sz="1800" b="1" kern="1200" dirty="0" smtClean="0"/>
            <a:t>, </a:t>
          </a:r>
          <a:r>
            <a:rPr lang="ko-KR" altLang="en-US" sz="1800" b="1" kern="1200" dirty="0" smtClean="0"/>
            <a:t>경찰업무에 동원되면 국립경찰청장</a:t>
          </a:r>
          <a:r>
            <a:rPr lang="en-US" altLang="ko-KR" sz="1800" b="1" kern="1200" dirty="0" smtClean="0"/>
            <a:t>, </a:t>
          </a:r>
          <a:r>
            <a:rPr lang="ko-KR" altLang="en-US" sz="1800" b="1" kern="1200" dirty="0" smtClean="0"/>
            <a:t>각 도지사</a:t>
          </a:r>
          <a:r>
            <a:rPr lang="en-US" altLang="ko-KR" sz="1800" b="1" kern="1200" dirty="0" smtClean="0"/>
            <a:t>, </a:t>
          </a:r>
          <a:r>
            <a:rPr lang="ko-KR" altLang="en-US" sz="1800" b="1" kern="1200" dirty="0" smtClean="0"/>
            <a:t>파리경찰청장의 지휘를 받음</a:t>
          </a:r>
          <a:endParaRPr lang="ko-KR" altLang="en-US" sz="1800" kern="1200" dirty="0"/>
        </a:p>
      </dsp:txBody>
      <dsp:txXfrm>
        <a:off x="0" y="348821"/>
        <a:ext cx="8784976" cy="3273913"/>
      </dsp:txXfrm>
    </dsp:sp>
    <dsp:sp modelId="{FC8F9A22-128E-471E-8D27-0F04B18B4593}">
      <dsp:nvSpPr>
        <dsp:cNvPr id="0" name=""/>
        <dsp:cNvSpPr/>
      </dsp:nvSpPr>
      <dsp:spPr>
        <a:xfrm>
          <a:off x="432049" y="0"/>
          <a:ext cx="6149483" cy="106742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b="1" kern="1200" dirty="0" err="1" smtClean="0"/>
            <a:t>군경찰기동대</a:t>
          </a:r>
          <a:r>
            <a:rPr lang="en-US" altLang="ko-KR" sz="2500" b="1" kern="1200" dirty="0" smtClean="0"/>
            <a:t>(</a:t>
          </a:r>
          <a:r>
            <a:rPr lang="ko-KR" altLang="en-US" sz="2500" b="1" kern="1200" dirty="0" smtClean="0"/>
            <a:t>기동군인경찰</a:t>
          </a:r>
          <a:r>
            <a:rPr lang="en-US" altLang="ko-KR" sz="2500" b="1" kern="1200" dirty="0" smtClean="0"/>
            <a:t>)</a:t>
          </a:r>
          <a:endParaRPr lang="ko-KR" altLang="en-US" sz="2500" b="1" kern="1200" dirty="0"/>
        </a:p>
      </dsp:txBody>
      <dsp:txXfrm>
        <a:off x="432049" y="0"/>
        <a:ext cx="6149483" cy="1067429"/>
      </dsp:txXfrm>
    </dsp:sp>
    <dsp:sp modelId="{5255700D-D14F-457C-9B74-CEABA9CD5490}">
      <dsp:nvSpPr>
        <dsp:cNvPr id="0" name=""/>
        <dsp:cNvSpPr/>
      </dsp:nvSpPr>
      <dsp:spPr>
        <a:xfrm>
          <a:off x="0" y="4038377"/>
          <a:ext cx="8784976" cy="243771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812292" rIns="681812" bIns="128016" numCol="1" spcCol="1270" anchor="t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b="1" kern="1200" dirty="0" smtClean="0"/>
            <a:t>파리관할 제</a:t>
          </a:r>
          <a:r>
            <a:rPr lang="en-US" altLang="ko-KR" sz="1800" b="1" kern="1200" dirty="0" smtClean="0"/>
            <a:t>1</a:t>
          </a:r>
          <a:r>
            <a:rPr lang="ko-KR" altLang="en-US" sz="1800" b="1" kern="1200" dirty="0" smtClean="0"/>
            <a:t>군사령부 직할부대로서</a:t>
          </a:r>
          <a:r>
            <a:rPr lang="en-US" altLang="ko-KR" sz="1800" b="1" kern="1200" dirty="0" smtClean="0"/>
            <a:t>, </a:t>
          </a:r>
          <a:r>
            <a:rPr lang="ko-KR" altLang="en-US" sz="1800" b="1" kern="1200" dirty="0" smtClean="0"/>
            <a:t>약</a:t>
          </a:r>
          <a:r>
            <a:rPr lang="en-US" altLang="ko-KR" sz="1800" b="1" kern="1200" dirty="0" smtClean="0"/>
            <a:t>3</a:t>
          </a:r>
          <a:r>
            <a:rPr lang="ko-KR" altLang="en-US" sz="1800" b="1" kern="1200" dirty="0" smtClean="0"/>
            <a:t>천명의 병력으로 </a:t>
          </a:r>
          <a:r>
            <a:rPr lang="en-US" altLang="ko-KR" sz="1800" b="1" kern="1200" dirty="0" smtClean="0"/>
            <a:t>1</a:t>
          </a:r>
          <a:r>
            <a:rPr lang="ko-KR" altLang="en-US" sz="1800" b="1" kern="1200" dirty="0" smtClean="0"/>
            <a:t>개의 보병연대와 </a:t>
          </a:r>
          <a:r>
            <a:rPr lang="en-US" altLang="ko-KR" sz="1800" b="1" kern="1200" dirty="0" smtClean="0"/>
            <a:t>1</a:t>
          </a:r>
          <a:r>
            <a:rPr lang="ko-KR" altLang="en-US" sz="1800" b="1" kern="1200" dirty="0" smtClean="0"/>
            <a:t>개의 기병연대로 편성</a:t>
          </a:r>
          <a:endParaRPr lang="ko-KR" altLang="en-US" sz="1800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b="1" kern="1200" dirty="0" smtClean="0"/>
            <a:t>국가 중요 </a:t>
          </a:r>
          <a:r>
            <a:rPr lang="ko-KR" altLang="en-US" sz="1800" b="1" kern="1200" dirty="0" err="1" smtClean="0"/>
            <a:t>행사시에</a:t>
          </a:r>
          <a:r>
            <a:rPr lang="ko-KR" altLang="en-US" sz="1800" b="1" kern="1200" dirty="0" smtClean="0"/>
            <a:t> 대통령 등 요인경호와 수도의 중요 공공시설의 경비를 주된 임무로 한다</a:t>
          </a:r>
          <a:endParaRPr lang="ko-KR" altLang="en-US" sz="1800" kern="1200" dirty="0"/>
        </a:p>
      </dsp:txBody>
      <dsp:txXfrm>
        <a:off x="0" y="4038377"/>
        <a:ext cx="8784976" cy="2437711"/>
      </dsp:txXfrm>
    </dsp:sp>
    <dsp:sp modelId="{12A625D4-46AC-49B4-A8A2-EC8B53D7C357}">
      <dsp:nvSpPr>
        <dsp:cNvPr id="0" name=""/>
        <dsp:cNvSpPr/>
      </dsp:nvSpPr>
      <dsp:spPr>
        <a:xfrm>
          <a:off x="432049" y="3744423"/>
          <a:ext cx="6149483" cy="874281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b="1" kern="1200" dirty="0" smtClean="0"/>
            <a:t>공화국 경비대</a:t>
          </a:r>
          <a:endParaRPr lang="ko-KR" altLang="en-US" sz="2500" b="1" kern="1200" dirty="0"/>
        </a:p>
      </dsp:txBody>
      <dsp:txXfrm>
        <a:off x="432049" y="3744423"/>
        <a:ext cx="6149483" cy="874281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0599C6-9A34-421F-8388-11316EAA74A1}">
      <dsp:nvSpPr>
        <dsp:cNvPr id="0" name=""/>
        <dsp:cNvSpPr/>
      </dsp:nvSpPr>
      <dsp:spPr>
        <a:xfrm>
          <a:off x="0" y="428597"/>
          <a:ext cx="8784976" cy="335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91592" rIns="681812" bIns="120904" numCol="1" spcCol="1270" anchor="t" anchorCtr="0">
          <a:noAutofit/>
        </a:bodyPr>
        <a:lstStyle/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700" b="1" kern="1200" dirty="0" smtClean="0"/>
            <a:t>1973</a:t>
          </a:r>
          <a:r>
            <a:rPr lang="ko-KR" altLang="en-US" sz="1700" b="1" kern="1200" dirty="0" smtClean="0"/>
            <a:t>년 </a:t>
          </a:r>
          <a:r>
            <a:rPr lang="en-US" altLang="ko-KR" sz="1700" b="1" kern="1200" dirty="0" smtClean="0"/>
            <a:t>11</a:t>
          </a:r>
          <a:r>
            <a:rPr lang="ko-KR" altLang="en-US" sz="1700" b="1" kern="1200" dirty="0" smtClean="0"/>
            <a:t>월에 창설</a:t>
          </a:r>
          <a:endParaRPr lang="ko-KR" altLang="en-US" sz="1700" kern="1200" dirty="0"/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700" b="1" kern="1200" dirty="0" smtClean="0"/>
            <a:t>12</a:t>
          </a:r>
          <a:r>
            <a:rPr lang="ko-KR" altLang="en-US" sz="1700" b="1" kern="1200" dirty="0" smtClean="0"/>
            <a:t>명으로 구성된 </a:t>
          </a:r>
          <a:r>
            <a:rPr lang="en-US" altLang="ko-KR" sz="1700" b="1" kern="1200" dirty="0" smtClean="0"/>
            <a:t>4</a:t>
          </a:r>
          <a:r>
            <a:rPr lang="ko-KR" altLang="en-US" sz="1700" b="1" kern="1200" dirty="0" smtClean="0"/>
            <a:t>개의 타격대로 구성되어 이중 </a:t>
          </a:r>
          <a:r>
            <a:rPr lang="en-US" altLang="ko-KR" sz="1700" b="1" kern="1200" dirty="0" smtClean="0"/>
            <a:t>1</a:t>
          </a:r>
          <a:r>
            <a:rPr lang="ko-KR" altLang="en-US" sz="1700" b="1" kern="1200" dirty="0" smtClean="0"/>
            <a:t>개 타격대는 비상대기조로 언제 어디로든 출동할 수 있는 태세를 갖추고 </a:t>
          </a:r>
          <a:r>
            <a:rPr lang="en-US" altLang="ko-KR" sz="1700" b="1" kern="1200" dirty="0" smtClean="0"/>
            <a:t>24</a:t>
          </a:r>
          <a:r>
            <a:rPr lang="ko-KR" altLang="en-US" sz="1700" b="1" kern="1200" dirty="0" smtClean="0"/>
            <a:t>시간 대기</a:t>
          </a:r>
          <a:endParaRPr lang="ko-KR" altLang="en-US" sz="1700" kern="1200" dirty="0"/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b="1" kern="1200" dirty="0" err="1" smtClean="0"/>
            <a:t>주된임무는</a:t>
          </a:r>
          <a:r>
            <a:rPr lang="ko-KR" altLang="en-US" sz="1700" b="1" kern="1200" dirty="0" smtClean="0"/>
            <a:t> 인질 구출작전이지만 </a:t>
          </a:r>
          <a:r>
            <a:rPr lang="en-US" altLang="ko-KR" sz="1700" b="1" kern="1200" dirty="0" smtClean="0"/>
            <a:t>VIP</a:t>
          </a:r>
          <a:r>
            <a:rPr lang="ko-KR" altLang="en-US" sz="1700" b="1" kern="1200" dirty="0" smtClean="0"/>
            <a:t>경호</a:t>
          </a:r>
          <a:r>
            <a:rPr lang="en-US" altLang="ko-KR" sz="1700" b="1" kern="1200" dirty="0" smtClean="0"/>
            <a:t>·</a:t>
          </a:r>
          <a:r>
            <a:rPr lang="ko-KR" altLang="en-US" sz="1700" b="1" kern="1200" dirty="0" smtClean="0"/>
            <a:t>주요 시설물에 대한 방어</a:t>
          </a:r>
          <a:r>
            <a:rPr lang="en-US" altLang="ko-KR" sz="1700" b="1" kern="1200" dirty="0" smtClean="0"/>
            <a:t>·</a:t>
          </a:r>
          <a:r>
            <a:rPr lang="ko-KR" altLang="en-US" sz="1700" b="1" kern="1200" dirty="0" err="1" smtClean="0"/>
            <a:t>극악범</a:t>
          </a:r>
          <a:r>
            <a:rPr lang="ko-KR" altLang="en-US" sz="1700" b="1" kern="1200" dirty="0" smtClean="0"/>
            <a:t> 호송 임무도 수행</a:t>
          </a:r>
          <a:endParaRPr lang="ko-KR" altLang="en-US" sz="1700" kern="1200" dirty="0"/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b="1" kern="1200" dirty="0" err="1" smtClean="0"/>
            <a:t>창설이후</a:t>
          </a:r>
          <a:r>
            <a:rPr lang="ko-KR" altLang="en-US" sz="1700" b="1" kern="1200" dirty="0" smtClean="0"/>
            <a:t> 지금까지 작전에서 실패한 적이 없는 것으로 알려져 있음</a:t>
          </a:r>
          <a:endParaRPr lang="ko-KR" altLang="en-US" sz="1700" kern="1200" dirty="0"/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b="1" kern="1200" dirty="0" smtClean="0"/>
            <a:t>사우디 아라비아를 비롯한 제</a:t>
          </a:r>
          <a:r>
            <a:rPr lang="en-US" altLang="ko-KR" sz="1700" b="1" kern="1200" dirty="0" smtClean="0"/>
            <a:t>3</a:t>
          </a:r>
          <a:r>
            <a:rPr lang="ko-KR" altLang="en-US" sz="1700" b="1" kern="1200" dirty="0" smtClean="0"/>
            <a:t>세계 국가의 </a:t>
          </a:r>
          <a:r>
            <a:rPr lang="ko-KR" altLang="en-US" sz="1700" b="1" kern="1200" dirty="0" err="1" smtClean="0"/>
            <a:t>대테러리즘</a:t>
          </a:r>
          <a:r>
            <a:rPr lang="ko-KR" altLang="en-US" sz="1700" b="1" kern="1200" dirty="0" smtClean="0"/>
            <a:t> 특공대원들의 훈련을 지원</a:t>
          </a:r>
          <a:endParaRPr lang="ko-KR" altLang="en-US" sz="1700" kern="1200" dirty="0"/>
        </a:p>
      </dsp:txBody>
      <dsp:txXfrm>
        <a:off x="0" y="428597"/>
        <a:ext cx="8784976" cy="3351600"/>
      </dsp:txXfrm>
    </dsp:sp>
    <dsp:sp modelId="{EDB8B5EA-6723-48C0-8C67-B97F2606D11C}">
      <dsp:nvSpPr>
        <dsp:cNvPr id="0" name=""/>
        <dsp:cNvSpPr/>
      </dsp:nvSpPr>
      <dsp:spPr>
        <a:xfrm>
          <a:off x="439248" y="22388"/>
          <a:ext cx="6149483" cy="61284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500" kern="1200" dirty="0" smtClean="0"/>
            <a:t>G.I.G.N(</a:t>
          </a:r>
          <a:r>
            <a:rPr lang="ko-KR" altLang="en-US" sz="2500" kern="1200" dirty="0" err="1" smtClean="0"/>
            <a:t>군경찰특공대</a:t>
          </a:r>
          <a:r>
            <a:rPr lang="en-US" altLang="ko-KR" sz="2500" kern="1200" dirty="0" smtClean="0"/>
            <a:t>)</a:t>
          </a:r>
          <a:endParaRPr lang="ko-KR" altLang="en-US" sz="2500" kern="1200" dirty="0"/>
        </a:p>
      </dsp:txBody>
      <dsp:txXfrm>
        <a:off x="439248" y="22388"/>
        <a:ext cx="6149483" cy="612848"/>
      </dsp:txXfrm>
    </dsp:sp>
    <dsp:sp modelId="{F6A73865-AF18-451A-A0A5-51B239CA9F31}">
      <dsp:nvSpPr>
        <dsp:cNvPr id="0" name=""/>
        <dsp:cNvSpPr/>
      </dsp:nvSpPr>
      <dsp:spPr>
        <a:xfrm>
          <a:off x="0" y="4265047"/>
          <a:ext cx="8784976" cy="2337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91592" rIns="681812" bIns="120904" numCol="1" spcCol="1270" anchor="t" anchorCtr="0">
          <a:noAutofit/>
        </a:bodyPr>
        <a:lstStyle/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b="1" kern="1200" dirty="0" smtClean="0"/>
            <a:t>프랑스국적을 가진 </a:t>
          </a:r>
          <a:r>
            <a:rPr lang="en-US" altLang="ko-KR" sz="1700" b="1" kern="1200" dirty="0" smtClean="0"/>
            <a:t>18</a:t>
          </a:r>
          <a:r>
            <a:rPr lang="ko-KR" altLang="en-US" sz="1700" b="1" kern="1200" dirty="0" err="1" smtClean="0"/>
            <a:t>세이상의</a:t>
          </a:r>
          <a:r>
            <a:rPr lang="ko-KR" altLang="en-US" sz="1700" b="1" kern="1200" dirty="0" smtClean="0"/>
            <a:t> 지원자 중 채용하여 </a:t>
          </a:r>
          <a:r>
            <a:rPr lang="en-US" altLang="ko-KR" sz="1700" b="1" kern="1200" dirty="0" smtClean="0"/>
            <a:t>6~8</a:t>
          </a:r>
          <a:r>
            <a:rPr lang="ko-KR" altLang="en-US" sz="1700" b="1" kern="1200" dirty="0" smtClean="0"/>
            <a:t>주간 훈련 후 배치</a:t>
          </a:r>
          <a:endParaRPr lang="ko-KR" altLang="en-US" sz="1700" kern="1200" dirty="0"/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b="1" kern="1200" dirty="0" smtClean="0"/>
            <a:t>일반경찰업무를 지원</a:t>
          </a:r>
          <a:r>
            <a:rPr lang="en-US" altLang="ko-KR" sz="1700" b="1" kern="1200" dirty="0" smtClean="0"/>
            <a:t>·</a:t>
          </a:r>
          <a:r>
            <a:rPr lang="ko-KR" altLang="en-US" sz="1700" b="1" kern="1200" dirty="0" smtClean="0"/>
            <a:t>보조하며 약 </a:t>
          </a:r>
          <a:r>
            <a:rPr lang="en-US" altLang="ko-KR" sz="1700" b="1" kern="1200" dirty="0" smtClean="0"/>
            <a:t>5</a:t>
          </a:r>
          <a:r>
            <a:rPr lang="ko-KR" altLang="en-US" sz="1700" b="1" kern="1200" dirty="0" smtClean="0"/>
            <a:t>년</a:t>
          </a:r>
          <a:r>
            <a:rPr lang="en-US" altLang="ko-KR" sz="1700" b="1" kern="1200" dirty="0" smtClean="0"/>
            <a:t>(60</a:t>
          </a:r>
          <a:r>
            <a:rPr lang="ko-KR" altLang="en-US" sz="1700" b="1" kern="1200" dirty="0" smtClean="0"/>
            <a:t>개월</a:t>
          </a:r>
          <a:r>
            <a:rPr lang="en-US" altLang="ko-KR" sz="1700" b="1" kern="1200" dirty="0" smtClean="0"/>
            <a:t>)</a:t>
          </a:r>
          <a:r>
            <a:rPr lang="ko-KR" altLang="en-US" sz="1700" b="1" kern="1200" dirty="0" smtClean="0"/>
            <a:t>간 복무</a:t>
          </a:r>
          <a:endParaRPr lang="ko-KR" altLang="en-US" sz="1700" kern="1200" dirty="0"/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b="1" kern="1200" dirty="0" smtClean="0"/>
            <a:t>시위진압</a:t>
          </a:r>
          <a:r>
            <a:rPr lang="en-US" altLang="ko-KR" sz="1700" b="1" kern="1200" dirty="0" smtClean="0"/>
            <a:t>·</a:t>
          </a:r>
          <a:r>
            <a:rPr lang="ko-KR" altLang="en-US" sz="1700" b="1" kern="1200" dirty="0" smtClean="0"/>
            <a:t>교통</a:t>
          </a:r>
          <a:r>
            <a:rPr lang="en-US" altLang="ko-KR" sz="1700" b="1" kern="1200" dirty="0" smtClean="0"/>
            <a:t>·</a:t>
          </a:r>
          <a:r>
            <a:rPr lang="ko-KR" altLang="en-US" sz="1700" b="1" kern="1200" dirty="0" smtClean="0"/>
            <a:t>방범 등 공공질서 유지활동을 주된 임무로 함</a:t>
          </a:r>
          <a:endParaRPr lang="ko-KR" altLang="en-US" sz="1700" kern="1200" dirty="0"/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b="1" kern="1200" dirty="0" smtClean="0"/>
            <a:t>우리나라의 의무경찰제도와 매우 유사한 제도</a:t>
          </a:r>
          <a:endParaRPr lang="ko-KR" altLang="en-US" sz="1700" kern="1200" dirty="0"/>
        </a:p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ko-KR" altLang="en-US" sz="1600" kern="1200" dirty="0"/>
        </a:p>
      </dsp:txBody>
      <dsp:txXfrm>
        <a:off x="0" y="4265047"/>
        <a:ext cx="8784976" cy="2337300"/>
      </dsp:txXfrm>
    </dsp:sp>
    <dsp:sp modelId="{05A4956A-9206-4EA8-863C-C8198B0C2091}">
      <dsp:nvSpPr>
        <dsp:cNvPr id="0" name=""/>
        <dsp:cNvSpPr/>
      </dsp:nvSpPr>
      <dsp:spPr>
        <a:xfrm>
          <a:off x="439248" y="3855797"/>
          <a:ext cx="6149483" cy="61589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kern="1200" dirty="0" smtClean="0"/>
            <a:t>보조경찰제도</a:t>
          </a:r>
          <a:endParaRPr lang="ko-KR" altLang="en-US" sz="2500" kern="1200" dirty="0"/>
        </a:p>
      </dsp:txBody>
      <dsp:txXfrm>
        <a:off x="439248" y="3855797"/>
        <a:ext cx="6149483" cy="61589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B1852D-2824-479F-87D4-AAE25B98BAA0}">
      <dsp:nvSpPr>
        <dsp:cNvPr id="0" name=""/>
        <dsp:cNvSpPr/>
      </dsp:nvSpPr>
      <dsp:spPr>
        <a:xfrm>
          <a:off x="0" y="188639"/>
          <a:ext cx="9144000" cy="8969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◆ </a:t>
          </a:r>
          <a:r>
            <a:rPr lang="ko-KR" altLang="en-US" sz="1400" b="1" kern="1200" dirty="0" smtClean="0"/>
            <a:t>인구가 </a:t>
          </a:r>
          <a:r>
            <a:rPr lang="en-US" altLang="ko-KR" sz="1400" b="1" kern="1200" dirty="0" smtClean="0"/>
            <a:t>1</a:t>
          </a:r>
          <a:r>
            <a:rPr lang="ko-KR" altLang="en-US" sz="1400" b="1" kern="1200" dirty="0" err="1" smtClean="0"/>
            <a:t>만명</a:t>
          </a:r>
          <a:r>
            <a:rPr lang="ko-KR" altLang="en-US" sz="1400" b="1" kern="1200" dirty="0" smtClean="0"/>
            <a:t> 미만이거나 도시의 교외에 인구가 많지 않은 지역에 읍</a:t>
          </a:r>
          <a:r>
            <a:rPr lang="en-US" altLang="ko-KR" sz="1400" b="1" kern="1200" dirty="0" smtClean="0"/>
            <a:t>·</a:t>
          </a:r>
          <a:r>
            <a:rPr lang="ko-KR" altLang="en-US" sz="1400" b="1" kern="1200" dirty="0" smtClean="0"/>
            <a:t>면장이 자치단체 내의 공공의 안전과 질서 유지를 위하여 설치</a:t>
          </a:r>
          <a:endParaRPr lang="ko-KR" altLang="en-US" sz="1400" kern="1200" dirty="0"/>
        </a:p>
      </dsp:txBody>
      <dsp:txXfrm>
        <a:off x="0" y="188639"/>
        <a:ext cx="9144000" cy="896914"/>
      </dsp:txXfrm>
    </dsp:sp>
    <dsp:sp modelId="{CD10F391-BFBF-463E-AE8F-E3334901718F}">
      <dsp:nvSpPr>
        <dsp:cNvPr id="0" name=""/>
        <dsp:cNvSpPr/>
      </dsp:nvSpPr>
      <dsp:spPr>
        <a:xfrm>
          <a:off x="0" y="1134513"/>
          <a:ext cx="9144000" cy="896914"/>
        </a:xfrm>
        <a:prstGeom prst="roundRect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◆ </a:t>
          </a:r>
          <a:r>
            <a:rPr lang="en-US" altLang="ko-KR" sz="1700" b="1" kern="1200" dirty="0" smtClean="0"/>
            <a:t>1996</a:t>
          </a:r>
          <a:r>
            <a:rPr lang="ko-KR" altLang="en-US" sz="1700" b="1" kern="1200" dirty="0" smtClean="0"/>
            <a:t>년부터는 인구 </a:t>
          </a:r>
          <a:r>
            <a:rPr lang="en-US" altLang="ko-KR" sz="1700" b="1" kern="1200" dirty="0" smtClean="0"/>
            <a:t>2</a:t>
          </a:r>
          <a:r>
            <a:rPr lang="ko-KR" altLang="en-US" sz="1700" b="1" kern="1200" dirty="0" err="1" smtClean="0"/>
            <a:t>만명</a:t>
          </a:r>
          <a:r>
            <a:rPr lang="ko-KR" altLang="en-US" sz="1700" b="1" kern="1200" dirty="0" smtClean="0"/>
            <a:t> 이상의 시나 </a:t>
          </a:r>
          <a:r>
            <a:rPr lang="ko-KR" altLang="en-US" sz="1700" b="1" kern="1200" dirty="0" err="1" smtClean="0"/>
            <a:t>코뮌에서도</a:t>
          </a:r>
          <a:r>
            <a:rPr lang="ko-KR" altLang="en-US" sz="1700" b="1" kern="1200" dirty="0" smtClean="0"/>
            <a:t> 치안상 필요에 따라 행정경찰 분야의 자치경찰의 설립을 허용</a:t>
          </a:r>
          <a:r>
            <a:rPr lang="en-US" altLang="ko-KR" sz="1700" b="1" kern="1200" dirty="0" smtClean="0"/>
            <a:t>. </a:t>
          </a:r>
          <a:r>
            <a:rPr lang="ko-KR" altLang="en-US" sz="1700" b="1" kern="1200" dirty="0" smtClean="0"/>
            <a:t>그러나 실제 치안유지는 </a:t>
          </a:r>
          <a:r>
            <a:rPr lang="ko-KR" altLang="en-US" sz="1700" b="1" kern="1200" dirty="0" err="1" smtClean="0"/>
            <a:t>군경찰에</a:t>
          </a:r>
          <a:r>
            <a:rPr lang="ko-KR" altLang="en-US" sz="1700" b="1" kern="1200" dirty="0" smtClean="0"/>
            <a:t> 의하여 수행 되어 지고 있음</a:t>
          </a:r>
          <a:endParaRPr lang="ko-KR" altLang="en-US" sz="1700" kern="1200" dirty="0"/>
        </a:p>
      </dsp:txBody>
      <dsp:txXfrm>
        <a:off x="0" y="1134513"/>
        <a:ext cx="9144000" cy="896914"/>
      </dsp:txXfrm>
    </dsp:sp>
    <dsp:sp modelId="{623D7482-9D6C-4144-BC8E-CA7B84897AD2}">
      <dsp:nvSpPr>
        <dsp:cNvPr id="0" name=""/>
        <dsp:cNvSpPr/>
      </dsp:nvSpPr>
      <dsp:spPr>
        <a:xfrm>
          <a:off x="0" y="2080388"/>
          <a:ext cx="9144000" cy="871738"/>
        </a:xfrm>
        <a:prstGeom prst="roundRect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◆ </a:t>
          </a:r>
          <a:r>
            <a:rPr lang="ko-KR" altLang="en-US" sz="1400" b="1" kern="1200" dirty="0" smtClean="0"/>
            <a:t>자치경찰의 설치는 원칙적으로 </a:t>
          </a:r>
          <a:r>
            <a:rPr lang="ko-KR" altLang="en-US" sz="1400" b="1" kern="1200" dirty="0" smtClean="0"/>
            <a:t>읍</a:t>
          </a:r>
          <a:r>
            <a:rPr lang="en-US" altLang="ko-KR" sz="1400" b="1" kern="1200" dirty="0" smtClean="0"/>
            <a:t>·</a:t>
          </a:r>
          <a:r>
            <a:rPr lang="ko-KR" altLang="en-US" sz="1400" b="1" kern="1200" smtClean="0"/>
            <a:t>면장의 </a:t>
          </a:r>
          <a:r>
            <a:rPr lang="ko-KR" altLang="en-US" sz="1400" b="1" kern="1200" dirty="0" smtClean="0"/>
            <a:t>권한으로써 의무적 설치가 아니라 해당 자치단체의 필요성과 재정적 능력에 따라 선택적으로 구성</a:t>
          </a:r>
          <a:endParaRPr lang="ko-KR" altLang="en-US" sz="1400" kern="1200" dirty="0"/>
        </a:p>
      </dsp:txBody>
      <dsp:txXfrm>
        <a:off x="0" y="2080388"/>
        <a:ext cx="9144000" cy="871738"/>
      </dsp:txXfrm>
    </dsp:sp>
    <dsp:sp modelId="{8C81ABFF-5E20-4CAF-B2D2-4C9C5DACE522}">
      <dsp:nvSpPr>
        <dsp:cNvPr id="0" name=""/>
        <dsp:cNvSpPr/>
      </dsp:nvSpPr>
      <dsp:spPr>
        <a:xfrm>
          <a:off x="0" y="3001086"/>
          <a:ext cx="9144000" cy="995862"/>
        </a:xfrm>
        <a:prstGeom prst="roundRect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◆ </a:t>
          </a:r>
          <a:r>
            <a:rPr lang="ko-KR" altLang="en-US" sz="1400" b="1" kern="1200" dirty="0" smtClean="0"/>
            <a:t>읍</a:t>
          </a:r>
          <a:r>
            <a:rPr lang="en-US" altLang="ko-KR" sz="1400" b="1" kern="1200" dirty="0" smtClean="0"/>
            <a:t>·</a:t>
          </a:r>
          <a:r>
            <a:rPr lang="ko-KR" altLang="en-US" sz="1400" b="1" kern="1200" dirty="0" smtClean="0"/>
            <a:t>면장의 책임하에 두지만</a:t>
          </a:r>
          <a:r>
            <a:rPr lang="en-US" altLang="ko-KR" sz="1400" b="1" kern="1200" dirty="0" smtClean="0"/>
            <a:t>, </a:t>
          </a:r>
          <a:r>
            <a:rPr lang="ko-KR" altLang="en-US" sz="1400" b="1" kern="1200" dirty="0" smtClean="0"/>
            <a:t>도지사가 지휘</a:t>
          </a:r>
          <a:r>
            <a:rPr lang="en-US" altLang="ko-KR" sz="1400" b="1" kern="1200" dirty="0" smtClean="0"/>
            <a:t>·</a:t>
          </a:r>
          <a:r>
            <a:rPr lang="ko-KR" altLang="en-US" sz="1400" b="1" kern="1200" dirty="0" smtClean="0"/>
            <a:t>감독권을 가지고 있으며</a:t>
          </a:r>
          <a:r>
            <a:rPr lang="en-US" altLang="ko-KR" sz="1400" b="1" kern="1200" dirty="0" smtClean="0"/>
            <a:t>, </a:t>
          </a:r>
          <a:r>
            <a:rPr lang="ko-KR" altLang="en-US" sz="1400" b="1" kern="1200" dirty="0" smtClean="0"/>
            <a:t>읍</a:t>
          </a:r>
          <a:r>
            <a:rPr lang="en-US" altLang="ko-KR" sz="1400" b="1" kern="1200" dirty="0" smtClean="0"/>
            <a:t>·</a:t>
          </a:r>
          <a:r>
            <a:rPr lang="ko-KR" altLang="en-US" sz="1400" b="1" kern="1200" dirty="0" smtClean="0"/>
            <a:t>면장은 도지사의 감독을 받아서 자치체 경찰을 지휘</a:t>
          </a:r>
          <a:r>
            <a:rPr lang="en-US" altLang="ko-KR" sz="1400" b="1" kern="1200" dirty="0" smtClean="0"/>
            <a:t>·</a:t>
          </a:r>
          <a:r>
            <a:rPr lang="ko-KR" altLang="en-US" sz="1400" b="1" kern="1200" dirty="0" smtClean="0"/>
            <a:t>감독 함</a:t>
          </a:r>
          <a:endParaRPr lang="ko-KR" altLang="en-US" sz="1400" kern="1200" dirty="0"/>
        </a:p>
      </dsp:txBody>
      <dsp:txXfrm>
        <a:off x="0" y="3001086"/>
        <a:ext cx="9144000" cy="995862"/>
      </dsp:txXfrm>
    </dsp:sp>
    <dsp:sp modelId="{7999899E-B7FF-44BF-A1D1-437A4B71AF7F}">
      <dsp:nvSpPr>
        <dsp:cNvPr id="0" name=""/>
        <dsp:cNvSpPr/>
      </dsp:nvSpPr>
      <dsp:spPr>
        <a:xfrm>
          <a:off x="0" y="4045909"/>
          <a:ext cx="9144000" cy="920790"/>
        </a:xfrm>
        <a:prstGeom prst="roundRect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◆ </a:t>
          </a:r>
          <a:r>
            <a:rPr lang="ko-KR" altLang="en-US" sz="1400" b="1" kern="1200" dirty="0" smtClean="0"/>
            <a:t>형사소송법에 의해 자치단체장과 </a:t>
          </a:r>
          <a:r>
            <a:rPr lang="ko-KR" altLang="en-US" sz="1400" b="1" kern="1200" dirty="0" err="1" smtClean="0"/>
            <a:t>부자치단체장에게는</a:t>
          </a:r>
          <a:r>
            <a:rPr lang="ko-KR" altLang="en-US" sz="1400" b="1" kern="1200" dirty="0" smtClean="0"/>
            <a:t> 사법경찰권이 부여되며 자치경찰은 사법경찰보조자로서 사법경찰관 보좌</a:t>
          </a:r>
          <a:r>
            <a:rPr lang="en-US" altLang="ko-KR" sz="1400" b="1" kern="1200" dirty="0" smtClean="0"/>
            <a:t>, </a:t>
          </a:r>
          <a:r>
            <a:rPr lang="ko-KR" altLang="en-US" sz="1400" b="1" kern="1200" dirty="0" smtClean="0"/>
            <a:t>범죄정보수집 등 제한된 범위에서 사법경찰권을 행사</a:t>
          </a:r>
          <a:endParaRPr lang="ko-KR" altLang="en-US" sz="1400" kern="1200" dirty="0"/>
        </a:p>
      </dsp:txBody>
      <dsp:txXfrm>
        <a:off x="0" y="4045909"/>
        <a:ext cx="9144000" cy="920790"/>
      </dsp:txXfrm>
    </dsp:sp>
    <dsp:sp modelId="{38E50A70-670C-4F66-97DC-17719AF18DF6}">
      <dsp:nvSpPr>
        <dsp:cNvPr id="0" name=""/>
        <dsp:cNvSpPr/>
      </dsp:nvSpPr>
      <dsp:spPr>
        <a:xfrm>
          <a:off x="0" y="5015659"/>
          <a:ext cx="9144000" cy="672973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◆ </a:t>
          </a:r>
          <a:r>
            <a:rPr lang="ko-KR" altLang="en-US" sz="1500" b="1" kern="1200" dirty="0" smtClean="0"/>
            <a:t>국립경찰과 자치경찰은 담당업무가 명확히 구분되어 있어 양자간에 충돌이 없다</a:t>
          </a:r>
          <a:endParaRPr lang="ko-KR" altLang="en-US" sz="1500" kern="1200" dirty="0"/>
        </a:p>
      </dsp:txBody>
      <dsp:txXfrm>
        <a:off x="0" y="5015659"/>
        <a:ext cx="9144000" cy="672973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496193-9762-4909-975E-F62926BD1C0C}">
      <dsp:nvSpPr>
        <dsp:cNvPr id="0" name=""/>
        <dsp:cNvSpPr/>
      </dsp:nvSpPr>
      <dsp:spPr>
        <a:xfrm>
          <a:off x="0" y="383"/>
          <a:ext cx="8712968" cy="1079736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b="0" kern="1200" dirty="0" smtClean="0"/>
            <a:t>프랑스 경찰 계급은 과거에는 </a:t>
          </a:r>
          <a:r>
            <a:rPr lang="en-US" altLang="ko-KR" sz="1700" b="0" kern="1200" dirty="0" smtClean="0"/>
            <a:t>A,B,C,D,E,F</a:t>
          </a:r>
          <a:r>
            <a:rPr lang="ko-KR" altLang="en-US" sz="1700" b="0" kern="1200" dirty="0" smtClean="0"/>
            <a:t>의 </a:t>
          </a:r>
          <a:r>
            <a:rPr lang="en-US" altLang="ko-KR" sz="1700" b="0" kern="1200" dirty="0" smtClean="0"/>
            <a:t>6</a:t>
          </a:r>
          <a:r>
            <a:rPr lang="ko-KR" altLang="en-US" sz="1700" b="0" kern="1200" dirty="0" smtClean="0"/>
            <a:t>그룹으로 나누었지만 </a:t>
          </a:r>
          <a:r>
            <a:rPr lang="en-US" altLang="ko-KR" sz="1700" b="0" kern="1200" dirty="0" smtClean="0"/>
            <a:t>1999</a:t>
          </a:r>
          <a:r>
            <a:rPr lang="ko-KR" altLang="en-US" sz="1700" b="0" kern="1200" dirty="0" smtClean="0"/>
            <a:t>년부터는 과거의 </a:t>
          </a:r>
          <a:r>
            <a:rPr lang="en-US" altLang="ko-KR" sz="1700" b="0" kern="1200" dirty="0" smtClean="0"/>
            <a:t>6</a:t>
          </a:r>
          <a:r>
            <a:rPr lang="ko-KR" altLang="en-US" sz="1700" b="0" kern="1200" dirty="0" smtClean="0"/>
            <a:t>그룹을 </a:t>
          </a:r>
          <a:r>
            <a:rPr lang="en-US" altLang="ko-KR" sz="1700" b="0" kern="1200" dirty="0" smtClean="0"/>
            <a:t>3</a:t>
          </a:r>
          <a:r>
            <a:rPr lang="ko-KR" altLang="en-US" sz="1700" b="0" kern="1200" dirty="0" smtClean="0"/>
            <a:t>그룹으로 단순화하여 집행그룹</a:t>
          </a:r>
          <a:r>
            <a:rPr lang="en-US" altLang="ko-KR" sz="1700" b="0" kern="1200" dirty="0" smtClean="0"/>
            <a:t>, </a:t>
          </a:r>
          <a:r>
            <a:rPr lang="ko-KR" altLang="en-US" sz="1700" b="0" kern="1200" dirty="0" smtClean="0"/>
            <a:t>명령그룹</a:t>
          </a:r>
          <a:r>
            <a:rPr lang="en-US" altLang="ko-KR" sz="1700" b="0" kern="1200" dirty="0" smtClean="0"/>
            <a:t>, </a:t>
          </a:r>
          <a:r>
            <a:rPr lang="ko-KR" altLang="en-US" sz="1700" b="0" kern="1200" dirty="0" smtClean="0"/>
            <a:t>지휘그룹으로 계층화하고 다시 그룹별로 계급을 세분화 하였음</a:t>
          </a:r>
          <a:endParaRPr lang="ko-KR" altLang="en-US" sz="1700" b="0" kern="1200" dirty="0"/>
        </a:p>
      </dsp:txBody>
      <dsp:txXfrm>
        <a:off x="0" y="383"/>
        <a:ext cx="8712968" cy="1079736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2FCDDD-0EB2-4467-93EB-3DF6B3B6869E}">
      <dsp:nvSpPr>
        <dsp:cNvPr id="0" name=""/>
        <dsp:cNvSpPr/>
      </dsp:nvSpPr>
      <dsp:spPr>
        <a:xfrm>
          <a:off x="0" y="730420"/>
          <a:ext cx="8784976" cy="308600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354076" rIns="681812" bIns="142240" numCol="1" spcCol="1270" anchor="t" anchorCtr="0">
          <a:noAutofit/>
        </a:bodyPr>
        <a:lstStyle/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/>
            <a:t>국적을 취득한 후 </a:t>
          </a:r>
          <a:r>
            <a:rPr lang="en-US" altLang="ko-KR" sz="2000" kern="1200" dirty="0" smtClean="0"/>
            <a:t>5</a:t>
          </a:r>
          <a:r>
            <a:rPr lang="ko-KR" altLang="en-US" sz="2000" kern="1200" dirty="0" smtClean="0"/>
            <a:t>년이 경과한 자를 포함하여 프랑스 국적을 가진 자</a:t>
          </a:r>
          <a:r>
            <a:rPr lang="en-US" altLang="ko-KR" sz="2000" kern="1200" dirty="0" smtClean="0"/>
            <a:t>.</a:t>
          </a:r>
          <a:endParaRPr lang="ko-KR" altLang="en-US" sz="2000" kern="1200" dirty="0"/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/>
            <a:t> 병역을 </a:t>
          </a:r>
          <a:r>
            <a:rPr lang="ko-KR" altLang="en-US" sz="2000" kern="1200" dirty="0" err="1" smtClean="0"/>
            <a:t>필한</a:t>
          </a:r>
          <a:r>
            <a:rPr lang="ko-KR" altLang="en-US" sz="2000" kern="1200" dirty="0" smtClean="0"/>
            <a:t> 자</a:t>
          </a:r>
          <a:endParaRPr lang="ko-KR" altLang="en-US" sz="2000" kern="1200" dirty="0"/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/>
            <a:t> 성격과 건강이 좋으며 철저한 신원조사과정을 통하여 충성심이 입증된 자</a:t>
          </a:r>
          <a:r>
            <a:rPr lang="en-US" altLang="ko-KR" sz="2000" kern="1200" dirty="0" smtClean="0"/>
            <a:t>.</a:t>
          </a:r>
          <a:endParaRPr lang="en-US" altLang="ko-KR" sz="2000" kern="1200" dirty="0"/>
        </a:p>
        <a:p>
          <a:pPr marL="228600" lvl="1" indent="-228600" algn="l" defTabSz="8890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2000" kern="1200" dirty="0" smtClean="0"/>
            <a:t> 공무원시험에 </a:t>
          </a:r>
          <a:r>
            <a:rPr lang="en-US" altLang="ko-KR" sz="2000" kern="1200" dirty="0" smtClean="0"/>
            <a:t>3</a:t>
          </a:r>
          <a:r>
            <a:rPr lang="ko-KR" altLang="en-US" sz="2000" kern="1200" dirty="0" smtClean="0"/>
            <a:t>회 이상 낙방하지 아니한 자</a:t>
          </a:r>
          <a:r>
            <a:rPr lang="en-US" altLang="ko-KR" sz="2000" kern="1200" dirty="0" smtClean="0"/>
            <a:t>.</a:t>
          </a:r>
          <a:endParaRPr lang="en-US" altLang="ko-KR" sz="2000" kern="1200" dirty="0"/>
        </a:p>
      </dsp:txBody>
      <dsp:txXfrm>
        <a:off x="0" y="730420"/>
        <a:ext cx="8784976" cy="3086003"/>
      </dsp:txXfrm>
    </dsp:sp>
    <dsp:sp modelId="{BFEF9B6C-687B-46A4-B594-5ACE589B8FA7}">
      <dsp:nvSpPr>
        <dsp:cNvPr id="0" name=""/>
        <dsp:cNvSpPr/>
      </dsp:nvSpPr>
      <dsp:spPr>
        <a:xfrm>
          <a:off x="360039" y="291301"/>
          <a:ext cx="3413209" cy="596483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/>
            <a:t>일반적 요건</a:t>
          </a:r>
          <a:endParaRPr lang="ko-KR" altLang="en-US" sz="3000" kern="1200" dirty="0"/>
        </a:p>
      </dsp:txBody>
      <dsp:txXfrm>
        <a:off x="360039" y="291301"/>
        <a:ext cx="3413209" cy="596483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120E85-CF80-441B-B40D-F4B89A99295F}">
      <dsp:nvSpPr>
        <dsp:cNvPr id="0" name=""/>
        <dsp:cNvSpPr/>
      </dsp:nvSpPr>
      <dsp:spPr>
        <a:xfrm rot="5400000">
          <a:off x="5709611" y="-2375517"/>
          <a:ext cx="878722" cy="585216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b="1" kern="1200" dirty="0" smtClean="0"/>
            <a:t>영국의 </a:t>
          </a:r>
          <a:r>
            <a:rPr lang="ko-KR" altLang="en-US" sz="1600" b="1" kern="1200" dirty="0" err="1" smtClean="0"/>
            <a:t>콘스다블이나</a:t>
          </a:r>
          <a:r>
            <a:rPr lang="ko-KR" altLang="en-US" sz="1600" b="1" kern="1200" dirty="0" smtClean="0"/>
            <a:t> 미국의 폴리스 </a:t>
          </a:r>
          <a:r>
            <a:rPr lang="ko-KR" altLang="en-US" sz="1600" b="1" kern="1200" dirty="0" err="1" smtClean="0"/>
            <a:t>오피서에</a:t>
          </a:r>
          <a:r>
            <a:rPr lang="ko-KR" altLang="en-US" sz="1600" b="1" kern="1200" dirty="0" smtClean="0"/>
            <a:t> 해당하는데 </a:t>
          </a:r>
          <a:r>
            <a:rPr lang="en-US" altLang="ko-KR" sz="1600" b="1" kern="1200" dirty="0" smtClean="0"/>
            <a:t>19</a:t>
          </a:r>
          <a:r>
            <a:rPr lang="ko-KR" altLang="en-US" sz="1600" b="1" kern="1200" dirty="0" smtClean="0"/>
            <a:t>세부터 </a:t>
          </a:r>
          <a:r>
            <a:rPr lang="en-US" altLang="ko-KR" sz="1600" b="1" kern="1200" dirty="0" smtClean="0"/>
            <a:t>28</a:t>
          </a:r>
          <a:r>
            <a:rPr lang="ko-KR" altLang="en-US" sz="1600" b="1" kern="1200" dirty="0" smtClean="0"/>
            <a:t>세까지의 연령으로 신장은 </a:t>
          </a:r>
          <a:r>
            <a:rPr lang="en-US" altLang="ko-KR" sz="1600" b="1" kern="1200" dirty="0" smtClean="0"/>
            <a:t>168cm </a:t>
          </a:r>
          <a:r>
            <a:rPr lang="ko-KR" altLang="en-US" sz="1600" b="1" kern="1200" dirty="0" smtClean="0"/>
            <a:t>이상이어야 하나 학력제한은 없다</a:t>
          </a:r>
          <a:r>
            <a:rPr lang="en-US" altLang="ko-KR" sz="1600" b="1" kern="1200" dirty="0" smtClean="0"/>
            <a:t>.</a:t>
          </a:r>
          <a:endParaRPr lang="ko-KR" altLang="en-US" sz="1600" b="1" kern="1200" dirty="0"/>
        </a:p>
      </dsp:txBody>
      <dsp:txXfrm rot="5400000">
        <a:off x="5709611" y="-2375517"/>
        <a:ext cx="878722" cy="5852160"/>
      </dsp:txXfrm>
    </dsp:sp>
    <dsp:sp modelId="{0E6FAFA2-0151-4FC5-8759-5D47BCED24BB}">
      <dsp:nvSpPr>
        <dsp:cNvPr id="0" name=""/>
        <dsp:cNvSpPr/>
      </dsp:nvSpPr>
      <dsp:spPr>
        <a:xfrm>
          <a:off x="68947" y="1361"/>
          <a:ext cx="3153944" cy="1098403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/>
            <a:t>정복순경</a:t>
          </a:r>
          <a:endParaRPr lang="en-US" altLang="ko-KR" sz="2000" b="1" kern="1200" dirty="0" smtClean="0"/>
        </a:p>
        <a:p>
          <a:pPr lvl="0" algn="ctr" defTabSz="8890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/>
            <a:t>(</a:t>
          </a:r>
          <a:r>
            <a:rPr lang="en-US" sz="2000" b="1" kern="1200" dirty="0" smtClean="0"/>
            <a:t>La </a:t>
          </a:r>
          <a:r>
            <a:rPr lang="en-US" sz="2000" b="1" kern="1200" dirty="0" err="1" smtClean="0"/>
            <a:t>Gardien</a:t>
          </a:r>
          <a:r>
            <a:rPr lang="en-US" sz="2000" b="1" kern="1200" dirty="0" smtClean="0"/>
            <a:t> de la </a:t>
          </a:r>
          <a:r>
            <a:rPr lang="en-US" sz="2000" b="1" kern="1200" dirty="0" err="1" smtClean="0"/>
            <a:t>Paix</a:t>
          </a:r>
          <a:r>
            <a:rPr lang="en-US" sz="2000" b="1" kern="1200" dirty="0" smtClean="0"/>
            <a:t>)</a:t>
          </a:r>
          <a:endParaRPr lang="ko-KR" altLang="en-US" sz="2000" b="1" kern="1200" dirty="0"/>
        </a:p>
      </dsp:txBody>
      <dsp:txXfrm>
        <a:off x="68947" y="1361"/>
        <a:ext cx="3153944" cy="1098403"/>
      </dsp:txXfrm>
    </dsp:sp>
    <dsp:sp modelId="{F7D1AE19-306B-441B-B3C6-DEE483305DFD}">
      <dsp:nvSpPr>
        <dsp:cNvPr id="0" name=""/>
        <dsp:cNvSpPr/>
      </dsp:nvSpPr>
      <dsp:spPr>
        <a:xfrm rot="5400000">
          <a:off x="5821648" y="-1349800"/>
          <a:ext cx="654648" cy="585216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b="1" kern="1200" dirty="0" smtClean="0"/>
            <a:t>수사관에 해당하며 연령조건은 정복순경과 같으나 신장 및 학력 제한은 없다</a:t>
          </a:r>
          <a:r>
            <a:rPr lang="en-US" altLang="ko-KR" sz="1800" b="1" kern="1200" dirty="0" smtClean="0"/>
            <a:t>.</a:t>
          </a:r>
          <a:endParaRPr lang="ko-KR" altLang="en-US" sz="1800" b="1" kern="1200" dirty="0"/>
        </a:p>
      </dsp:txBody>
      <dsp:txXfrm rot="5400000">
        <a:off x="5821648" y="-1349800"/>
        <a:ext cx="654648" cy="5852160"/>
      </dsp:txXfrm>
    </dsp:sp>
    <dsp:sp modelId="{9AE3B7C5-3550-4569-8DB6-65D3FD7E030A}">
      <dsp:nvSpPr>
        <dsp:cNvPr id="0" name=""/>
        <dsp:cNvSpPr/>
      </dsp:nvSpPr>
      <dsp:spPr>
        <a:xfrm>
          <a:off x="68947" y="1154684"/>
          <a:ext cx="3153944" cy="843189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1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1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1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/>
            <a:t>사복순경</a:t>
          </a:r>
          <a:r>
            <a:rPr lang="en-US" altLang="ko-KR" sz="2000" b="1" kern="1200" dirty="0" smtClean="0"/>
            <a:t>(</a:t>
          </a:r>
          <a:r>
            <a:rPr lang="en-US" sz="2000" b="1" kern="1200" dirty="0" smtClean="0"/>
            <a:t>Le </a:t>
          </a:r>
          <a:r>
            <a:rPr lang="en-US" sz="2000" b="1" kern="1200" dirty="0" err="1" smtClean="0"/>
            <a:t>Enqueteur</a:t>
          </a:r>
          <a:r>
            <a:rPr lang="en-US" sz="2000" b="1" kern="1200" dirty="0" smtClean="0"/>
            <a:t>)</a:t>
          </a:r>
          <a:endParaRPr lang="ko-KR" altLang="en-US" sz="2000" b="1" kern="1200" dirty="0"/>
        </a:p>
      </dsp:txBody>
      <dsp:txXfrm>
        <a:off x="68947" y="1154684"/>
        <a:ext cx="3153944" cy="843189"/>
      </dsp:txXfrm>
    </dsp:sp>
    <dsp:sp modelId="{3CC7670E-0CE9-41CB-9EA3-1AC7D76CCBBA}">
      <dsp:nvSpPr>
        <dsp:cNvPr id="0" name=""/>
        <dsp:cNvSpPr/>
      </dsp:nvSpPr>
      <dsp:spPr>
        <a:xfrm rot="5400000">
          <a:off x="5697595" y="-324084"/>
          <a:ext cx="878722" cy="585216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b="1" kern="1200" dirty="0" smtClean="0"/>
            <a:t>외부로부터의 </a:t>
          </a:r>
          <a:r>
            <a:rPr lang="ko-KR" altLang="en-US" sz="1400" b="1" kern="1200" dirty="0" err="1" smtClean="0"/>
            <a:t>공개경재채용과</a:t>
          </a:r>
          <a:r>
            <a:rPr lang="ko-KR" altLang="en-US" sz="1400" b="1" kern="1200" dirty="0" smtClean="0"/>
            <a:t> 재직자 내부 승진의 두 방법에 의하여 결원의 </a:t>
          </a:r>
          <a:r>
            <a:rPr lang="en-US" altLang="ko-KR" sz="1400" b="1" kern="1200" dirty="0" smtClean="0"/>
            <a:t>50%</a:t>
          </a:r>
          <a:r>
            <a:rPr lang="ko-KR" altLang="en-US" sz="1400" b="1" kern="1200" dirty="0" smtClean="0"/>
            <a:t>씩을 각각 임용한다</a:t>
          </a:r>
          <a:r>
            <a:rPr lang="en-US" altLang="ko-KR" sz="1400" b="1" kern="1200" dirty="0" smtClean="0"/>
            <a:t>. </a:t>
          </a:r>
          <a:r>
            <a:rPr lang="ko-KR" altLang="en-US" sz="1400" b="1" kern="1200" dirty="0" smtClean="0"/>
            <a:t>학사이상의 학위가 있는 사람으로 엄격한 신체</a:t>
          </a:r>
          <a:r>
            <a:rPr lang="en-US" altLang="ko-KR" sz="1400" b="1" kern="1200" dirty="0" smtClean="0"/>
            <a:t>·</a:t>
          </a:r>
          <a:r>
            <a:rPr lang="ko-KR" altLang="en-US" sz="1400" b="1" kern="1200" dirty="0" smtClean="0"/>
            <a:t>적성검사를 거쳐야 한다</a:t>
          </a:r>
          <a:r>
            <a:rPr lang="en-US" altLang="ko-KR" sz="1400" b="1" kern="1200" dirty="0" smtClean="0"/>
            <a:t>.</a:t>
          </a:r>
          <a:endParaRPr lang="ko-KR" altLang="en-US" sz="1400" b="1" kern="1200" dirty="0"/>
        </a:p>
      </dsp:txBody>
      <dsp:txXfrm rot="5400000">
        <a:off x="5697595" y="-324084"/>
        <a:ext cx="878722" cy="5852160"/>
      </dsp:txXfrm>
    </dsp:sp>
    <dsp:sp modelId="{263EF7FD-EE37-4D50-8420-306696ACE956}">
      <dsp:nvSpPr>
        <dsp:cNvPr id="0" name=""/>
        <dsp:cNvSpPr/>
      </dsp:nvSpPr>
      <dsp:spPr>
        <a:xfrm>
          <a:off x="68947" y="2052793"/>
          <a:ext cx="3141929" cy="1098403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/>
            <a:t>정복경위</a:t>
          </a:r>
          <a:endParaRPr lang="en-US" altLang="ko-KR" sz="2000" b="1" kern="1200" dirty="0" smtClean="0"/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2000" b="1" kern="1200" dirty="0" smtClean="0"/>
            <a:t>(</a:t>
          </a:r>
          <a:r>
            <a:rPr lang="en-US" sz="2000" b="1" kern="1200" dirty="0" smtClean="0"/>
            <a:t>Le </a:t>
          </a:r>
          <a:r>
            <a:rPr lang="en-US" sz="2000" b="1" kern="1200" dirty="0" err="1" smtClean="0"/>
            <a:t>Officier</a:t>
          </a:r>
          <a:r>
            <a:rPr lang="en-US" sz="2000" b="1" kern="1200" dirty="0" smtClean="0"/>
            <a:t> de la </a:t>
          </a:r>
          <a:r>
            <a:rPr lang="en-US" sz="2000" b="1" kern="1200" dirty="0" err="1" smtClean="0"/>
            <a:t>Paix</a:t>
          </a:r>
          <a:r>
            <a:rPr lang="en-US" sz="2000" b="1" kern="1200" dirty="0" smtClean="0"/>
            <a:t>)</a:t>
          </a:r>
          <a:endParaRPr lang="ko-KR" altLang="en-US" sz="2000" b="1" kern="1200" dirty="0"/>
        </a:p>
      </dsp:txBody>
      <dsp:txXfrm>
        <a:off x="68947" y="2052793"/>
        <a:ext cx="3141929" cy="1098403"/>
      </dsp:txXfrm>
    </dsp:sp>
    <dsp:sp modelId="{451F7249-DC36-444C-BAB8-7FF203A6C34E}">
      <dsp:nvSpPr>
        <dsp:cNvPr id="0" name=""/>
        <dsp:cNvSpPr/>
      </dsp:nvSpPr>
      <dsp:spPr>
        <a:xfrm rot="5400000">
          <a:off x="5788533" y="740191"/>
          <a:ext cx="720877" cy="5852160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b="1" kern="1200" dirty="0" err="1" smtClean="0"/>
            <a:t>외부공개경재</a:t>
          </a:r>
          <a:r>
            <a:rPr lang="ko-KR" altLang="en-US" sz="1400" b="1" kern="1200" dirty="0" smtClean="0"/>
            <a:t> 채용과 재직자 내부 승진의 두 방법에 의하여 결원의 </a:t>
          </a:r>
          <a:r>
            <a:rPr lang="en-US" altLang="ko-KR" sz="1400" b="1" kern="1200" dirty="0" smtClean="0"/>
            <a:t>50%</a:t>
          </a:r>
          <a:r>
            <a:rPr lang="ko-KR" altLang="en-US" sz="1400" b="1" kern="1200" dirty="0" smtClean="0"/>
            <a:t>를 각각 임용하며 외부공개경쟁의 경우 </a:t>
          </a:r>
          <a:r>
            <a:rPr lang="en-US" altLang="ko-KR" sz="1400" b="1" kern="1200" dirty="0" smtClean="0"/>
            <a:t>30</a:t>
          </a:r>
          <a:r>
            <a:rPr lang="ko-KR" altLang="en-US" sz="1400" b="1" kern="1200" dirty="0" smtClean="0"/>
            <a:t>세 이하의 학사학위 소지자로서 일반상식과 행정법시험에 합격해야 한다</a:t>
          </a:r>
          <a:r>
            <a:rPr lang="en-US" altLang="ko-KR" sz="1400" b="1" kern="1200" dirty="0" smtClean="0"/>
            <a:t>.</a:t>
          </a:r>
          <a:endParaRPr lang="ko-KR" altLang="en-US" sz="1400" b="1" kern="1200" dirty="0"/>
        </a:p>
      </dsp:txBody>
      <dsp:txXfrm rot="5400000">
        <a:off x="5788533" y="740191"/>
        <a:ext cx="720877" cy="5852160"/>
      </dsp:txXfrm>
    </dsp:sp>
    <dsp:sp modelId="{CC98CFA8-5F12-4DD1-9708-484E9734970E}">
      <dsp:nvSpPr>
        <dsp:cNvPr id="0" name=""/>
        <dsp:cNvSpPr/>
      </dsp:nvSpPr>
      <dsp:spPr>
        <a:xfrm>
          <a:off x="68947" y="3206117"/>
          <a:ext cx="3153944" cy="920308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3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3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3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/>
            <a:t>사복경위</a:t>
          </a:r>
          <a:r>
            <a:rPr lang="en-US" altLang="ko-KR" sz="2000" b="1" kern="1200" dirty="0" smtClean="0"/>
            <a:t>(</a:t>
          </a:r>
          <a:r>
            <a:rPr lang="en-US" sz="2000" b="1" kern="1200" dirty="0" smtClean="0"/>
            <a:t>Le </a:t>
          </a:r>
          <a:r>
            <a:rPr lang="en-US" sz="2000" b="1" kern="1200" dirty="0" err="1" smtClean="0"/>
            <a:t>Insoecteur</a:t>
          </a:r>
          <a:r>
            <a:rPr lang="en-US" sz="2000" b="1" kern="1200" dirty="0" smtClean="0"/>
            <a:t>)</a:t>
          </a:r>
          <a:endParaRPr lang="ko-KR" altLang="en-US" sz="2000" b="1" kern="1200" dirty="0"/>
        </a:p>
      </dsp:txBody>
      <dsp:txXfrm>
        <a:off x="68947" y="3206117"/>
        <a:ext cx="3153944" cy="920308"/>
      </dsp:txXfrm>
    </dsp:sp>
    <dsp:sp modelId="{18B736B3-1C1C-4FCF-AA05-A08CF0510F3B}">
      <dsp:nvSpPr>
        <dsp:cNvPr id="0" name=""/>
        <dsp:cNvSpPr/>
      </dsp:nvSpPr>
      <dsp:spPr>
        <a:xfrm rot="5400000">
          <a:off x="5568728" y="2047089"/>
          <a:ext cx="1148613" cy="5846444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b="1" kern="1200" dirty="0" smtClean="0"/>
            <a:t>총경 결원의 경우 </a:t>
          </a:r>
          <a:r>
            <a:rPr lang="en-US" altLang="ko-KR" sz="1500" b="1" kern="1200" dirty="0" smtClean="0"/>
            <a:t>45%</a:t>
          </a:r>
          <a:r>
            <a:rPr lang="ko-KR" altLang="en-US" sz="1500" b="1" kern="1200" dirty="0" smtClean="0"/>
            <a:t>를 외부채용으로 충당하며 </a:t>
          </a:r>
          <a:r>
            <a:rPr lang="en-US" altLang="ko-KR" sz="1500" b="1" kern="1200" dirty="0" smtClean="0"/>
            <a:t>20%</a:t>
          </a:r>
          <a:r>
            <a:rPr lang="ko-KR" altLang="en-US" sz="1500" b="1" kern="1200" dirty="0" smtClean="0"/>
            <a:t>는 경찰경력 </a:t>
          </a:r>
          <a:r>
            <a:rPr lang="en-US" altLang="ko-KR" sz="1500" b="1" kern="1200" dirty="0" smtClean="0"/>
            <a:t>5</a:t>
          </a:r>
          <a:r>
            <a:rPr lang="ko-KR" altLang="en-US" sz="1500" b="1" kern="1200" dirty="0" err="1" smtClean="0"/>
            <a:t>년이상으로서</a:t>
          </a:r>
          <a:r>
            <a:rPr lang="ko-KR" altLang="en-US" sz="1500" b="1" kern="1200" dirty="0" smtClean="0"/>
            <a:t> </a:t>
          </a:r>
          <a:r>
            <a:rPr lang="en-US" altLang="ko-KR" sz="1500" b="1" kern="1200" dirty="0" smtClean="0"/>
            <a:t>35</a:t>
          </a:r>
          <a:r>
            <a:rPr lang="ko-KR" altLang="en-US" sz="1500" b="1" kern="1200" dirty="0" smtClean="0"/>
            <a:t>세 이하인 경찰관에게 배정하고 나머지 </a:t>
          </a:r>
          <a:r>
            <a:rPr lang="en-US" altLang="ko-KR" sz="1500" b="1" kern="1200" dirty="0" smtClean="0"/>
            <a:t>35%</a:t>
          </a:r>
          <a:r>
            <a:rPr lang="ko-KR" altLang="en-US" sz="1500" b="1" kern="1200" dirty="0" smtClean="0"/>
            <a:t>는 업무수행과 관련하에 현저한 공적을 세운 </a:t>
          </a:r>
          <a:r>
            <a:rPr lang="en-US" altLang="ko-KR" sz="1500" b="1" kern="1200" dirty="0" smtClean="0"/>
            <a:t>50</a:t>
          </a:r>
          <a:r>
            <a:rPr lang="ko-KR" altLang="en-US" sz="1500" b="1" kern="1200" dirty="0" smtClean="0"/>
            <a:t>세 이하의 경찰관을 특별 승진시킨다</a:t>
          </a:r>
          <a:r>
            <a:rPr lang="en-US" altLang="ko-KR" sz="1500" b="1" kern="1200" dirty="0" smtClean="0"/>
            <a:t>.</a:t>
          </a:r>
          <a:endParaRPr lang="ko-KR" altLang="en-US" sz="1500" b="1" kern="1200" dirty="0"/>
        </a:p>
      </dsp:txBody>
      <dsp:txXfrm rot="5400000">
        <a:off x="5568728" y="2047089"/>
        <a:ext cx="1148613" cy="5846444"/>
      </dsp:txXfrm>
    </dsp:sp>
    <dsp:sp modelId="{E8E958DD-B2C2-4900-89D8-B11C40099EF8}">
      <dsp:nvSpPr>
        <dsp:cNvPr id="0" name=""/>
        <dsp:cNvSpPr/>
      </dsp:nvSpPr>
      <dsp:spPr>
        <a:xfrm>
          <a:off x="68947" y="4181345"/>
          <a:ext cx="3150864" cy="1577933"/>
        </a:xfrm>
        <a:prstGeom prst="roundRect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/>
            <a:t>총경</a:t>
          </a:r>
          <a:endParaRPr lang="en-US" altLang="ko-KR" sz="2000" b="1" kern="1200" dirty="0" smtClean="0"/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1700" b="1" kern="1200" dirty="0" smtClean="0"/>
            <a:t>(</a:t>
          </a:r>
          <a:r>
            <a:rPr lang="en-US" sz="1700" b="1" kern="1200" dirty="0" smtClean="0"/>
            <a:t>Le </a:t>
          </a:r>
          <a:r>
            <a:rPr lang="en-US" sz="1700" b="1" kern="1200" dirty="0" err="1" smtClean="0"/>
            <a:t>Commissaire</a:t>
          </a:r>
          <a:r>
            <a:rPr lang="en-US" sz="1700" b="1" kern="1200" dirty="0" smtClean="0"/>
            <a:t> de Police)</a:t>
          </a:r>
          <a:endParaRPr lang="ko-KR" altLang="en-US" sz="1700" b="1" kern="1200" dirty="0"/>
        </a:p>
      </dsp:txBody>
      <dsp:txXfrm>
        <a:off x="68947" y="4181345"/>
        <a:ext cx="3150864" cy="1577933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C126B2D-BD4F-4EB1-9A3D-443080520232}">
      <dsp:nvSpPr>
        <dsp:cNvPr id="0" name=""/>
        <dsp:cNvSpPr/>
      </dsp:nvSpPr>
      <dsp:spPr>
        <a:xfrm>
          <a:off x="0" y="280654"/>
          <a:ext cx="9144000" cy="22491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354076" rIns="180000" bIns="120904" numCol="1" spcCol="1270" anchor="t" anchorCtr="0">
          <a:noAutofit/>
        </a:bodyPr>
        <a:lstStyle/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kern="1200" dirty="0" smtClean="0"/>
            <a:t>프랑스 공무원은 우리나라의 경우와는 달리 조합결성이 자유롭고 공무원의 신분을 보유한 채로 선거에 출마할 수 있는 등 이익단체활동 및 정치활동이 자유로우며 정치적 표현의 자유를 보장받고 있다</a:t>
          </a:r>
          <a:r>
            <a:rPr lang="en-US" altLang="ko-KR" sz="1700" kern="1200" dirty="0" smtClean="0"/>
            <a:t>.</a:t>
          </a:r>
          <a:endParaRPr lang="ko-KR" altLang="en-US" sz="1700" kern="1200" dirty="0"/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kern="1200" dirty="0" smtClean="0"/>
            <a:t>하지만 법률에는 군인에게는 단결권을 인정하지 않고 있어 국가경찰과 똑같은 경찰활동을 하고 있는 국방부 소속의 군인경찰에게는 노동조합 </a:t>
          </a:r>
          <a:r>
            <a:rPr lang="ko-KR" altLang="en-US" sz="1700" kern="1200" dirty="0" err="1" smtClean="0"/>
            <a:t>결성권은</a:t>
          </a:r>
          <a:r>
            <a:rPr lang="ko-KR" altLang="en-US" sz="1700" kern="1200" dirty="0" smtClean="0"/>
            <a:t> 존재하지 않는다</a:t>
          </a:r>
          <a:r>
            <a:rPr lang="en-US" altLang="ko-KR" sz="1700" kern="1200" dirty="0" smtClean="0"/>
            <a:t>.</a:t>
          </a:r>
          <a:endParaRPr lang="ko-KR" altLang="en-US" sz="1700" kern="1200" dirty="0"/>
        </a:p>
      </dsp:txBody>
      <dsp:txXfrm>
        <a:off x="0" y="280654"/>
        <a:ext cx="9144000" cy="2249100"/>
      </dsp:txXfrm>
    </dsp:sp>
    <dsp:sp modelId="{35A32162-19A9-41F6-B899-DACF983C984C}">
      <dsp:nvSpPr>
        <dsp:cNvPr id="0" name=""/>
        <dsp:cNvSpPr/>
      </dsp:nvSpPr>
      <dsp:spPr>
        <a:xfrm>
          <a:off x="457200" y="29734"/>
          <a:ext cx="6400800" cy="5018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경찰노동조합의 탄생</a:t>
          </a:r>
          <a:endParaRPr lang="ko-KR" altLang="en-US" sz="2000" kern="1200" dirty="0"/>
        </a:p>
      </dsp:txBody>
      <dsp:txXfrm>
        <a:off x="457200" y="29734"/>
        <a:ext cx="6400800" cy="501840"/>
      </dsp:txXfrm>
    </dsp:sp>
    <dsp:sp modelId="{5DA411A4-CC57-49DA-B0A3-05A908DB22AF}">
      <dsp:nvSpPr>
        <dsp:cNvPr id="0" name=""/>
        <dsp:cNvSpPr/>
      </dsp:nvSpPr>
      <dsp:spPr>
        <a:xfrm>
          <a:off x="0" y="2872474"/>
          <a:ext cx="9144000" cy="257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354076" rIns="180000" bIns="120904" numCol="1" spcCol="1270" anchor="t" anchorCtr="0">
          <a:noAutofit/>
        </a:bodyPr>
        <a:lstStyle/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kern="1200" dirty="0" smtClean="0"/>
            <a:t>경찰관 파업 등의 쟁의행위는 인정되지 않으므로 근무시간 중에는 집회</a:t>
          </a:r>
          <a:r>
            <a:rPr lang="en-US" altLang="ko-KR" sz="1700" kern="1200" dirty="0" smtClean="0"/>
            <a:t>·</a:t>
          </a:r>
          <a:r>
            <a:rPr lang="ko-KR" altLang="en-US" sz="1700" kern="1200" dirty="0" smtClean="0"/>
            <a:t>시위 등에 참가할 수 없지만</a:t>
          </a:r>
          <a:r>
            <a:rPr lang="en-US" altLang="ko-KR" sz="1700" kern="1200" dirty="0" smtClean="0"/>
            <a:t>, </a:t>
          </a:r>
          <a:r>
            <a:rPr lang="ko-KR" altLang="en-US" sz="1700" kern="1200" dirty="0" smtClean="0"/>
            <a:t>직무 외에 있어서는 경찰노조가 주도한 것인지에 관계없이 각종 집회</a:t>
          </a:r>
          <a:r>
            <a:rPr lang="en-US" altLang="ko-KR" sz="1700" kern="1200" dirty="0" smtClean="0"/>
            <a:t>·</a:t>
          </a:r>
          <a:r>
            <a:rPr lang="ko-KR" altLang="en-US" sz="1700" kern="1200" dirty="0" smtClean="0"/>
            <a:t>시위에 참가할 수가 있다</a:t>
          </a:r>
          <a:r>
            <a:rPr lang="en-US" altLang="ko-KR" sz="1700" kern="1200" dirty="0" smtClean="0"/>
            <a:t>.</a:t>
          </a:r>
          <a:endParaRPr lang="ko-KR" altLang="en-US" sz="1700" kern="1200" dirty="0"/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kern="1200" dirty="0" smtClean="0"/>
            <a:t>프랑스에서는 공무원에게 널리 정치적 표현의 자유를 인정하고 있고</a:t>
          </a:r>
          <a:r>
            <a:rPr lang="en-US" altLang="ko-KR" sz="1700" kern="1200" dirty="0" smtClean="0"/>
            <a:t>, </a:t>
          </a:r>
          <a:r>
            <a:rPr lang="ko-KR" altLang="en-US" sz="1700" kern="1200" dirty="0" smtClean="0"/>
            <a:t>프랑스 공무원을 제한하는 법령이 없으며</a:t>
          </a:r>
          <a:r>
            <a:rPr lang="en-US" altLang="ko-KR" sz="1700" kern="1200" dirty="0" smtClean="0"/>
            <a:t>, </a:t>
          </a:r>
          <a:r>
            <a:rPr lang="ko-KR" altLang="en-US" sz="1700" kern="1200" dirty="0" smtClean="0"/>
            <a:t>직무에 관한 신중의무에 저촉되지 않는 한 공무원도 한 시민이라고 본다</a:t>
          </a:r>
          <a:r>
            <a:rPr lang="en-US" altLang="ko-KR" sz="1700" kern="1200" dirty="0" smtClean="0"/>
            <a:t>.</a:t>
          </a:r>
          <a:endParaRPr lang="ko-KR" altLang="en-US" sz="1700" kern="1200" dirty="0"/>
        </a:p>
      </dsp:txBody>
      <dsp:txXfrm>
        <a:off x="0" y="2872474"/>
        <a:ext cx="9144000" cy="2570400"/>
      </dsp:txXfrm>
    </dsp:sp>
    <dsp:sp modelId="{C37BE4BF-FFE1-436C-B4C4-20D163651762}">
      <dsp:nvSpPr>
        <dsp:cNvPr id="0" name=""/>
        <dsp:cNvSpPr/>
      </dsp:nvSpPr>
      <dsp:spPr>
        <a:xfrm>
          <a:off x="457200" y="2621554"/>
          <a:ext cx="6400800" cy="501840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935" tIns="0" rIns="241935" bIns="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집회</a:t>
          </a:r>
          <a:r>
            <a:rPr lang="en-US" altLang="ko-KR" sz="2000" kern="1200" dirty="0" smtClean="0"/>
            <a:t>·</a:t>
          </a:r>
          <a:r>
            <a:rPr lang="ko-KR" altLang="en-US" sz="2000" kern="1200" dirty="0" smtClean="0"/>
            <a:t>시위에의 참가</a:t>
          </a:r>
          <a:endParaRPr lang="ko-KR" altLang="en-US" sz="2000" kern="1200" dirty="0"/>
        </a:p>
      </dsp:txBody>
      <dsp:txXfrm>
        <a:off x="457200" y="2621554"/>
        <a:ext cx="6400800" cy="501840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C4BB9F-686B-42DA-B155-5F7196755493}">
      <dsp:nvSpPr>
        <dsp:cNvPr id="0" name=""/>
        <dsp:cNvSpPr/>
      </dsp:nvSpPr>
      <dsp:spPr>
        <a:xfrm>
          <a:off x="0" y="2448273"/>
          <a:ext cx="8784976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70764" rIns="180000" bIns="106680" numCol="1" spcCol="1270" anchor="t" anchorCtr="0">
          <a:noAutofit/>
        </a:bodyPr>
        <a:lstStyle/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err="1" smtClean="0"/>
            <a:t>소추기능</a:t>
          </a:r>
          <a:r>
            <a:rPr lang="en-US" altLang="ko-KR" sz="1500" kern="1200" dirty="0" smtClean="0"/>
            <a:t>, </a:t>
          </a:r>
          <a:r>
            <a:rPr lang="ko-KR" altLang="en-US" sz="1500" kern="1200" dirty="0" smtClean="0"/>
            <a:t>예심기능</a:t>
          </a:r>
          <a:r>
            <a:rPr lang="en-US" altLang="ko-KR" sz="1500" kern="1200" dirty="0" smtClean="0"/>
            <a:t>, </a:t>
          </a:r>
          <a:r>
            <a:rPr lang="ko-KR" altLang="en-US" sz="1500" kern="1200" dirty="0" smtClean="0"/>
            <a:t>재판기능 간의 분리가 명확하며</a:t>
          </a:r>
          <a:r>
            <a:rPr lang="en-US" altLang="ko-KR" sz="1500" kern="1200" dirty="0" smtClean="0"/>
            <a:t>, </a:t>
          </a:r>
          <a:r>
            <a:rPr lang="ko-KR" altLang="en-US" sz="1500" kern="1200" dirty="0" smtClean="0"/>
            <a:t>소추는 검사</a:t>
          </a:r>
          <a:r>
            <a:rPr lang="en-US" altLang="ko-KR" sz="1500" kern="1200" dirty="0" smtClean="0"/>
            <a:t>, </a:t>
          </a:r>
          <a:r>
            <a:rPr lang="ko-KR" altLang="en-US" sz="1500" kern="1200" dirty="0" smtClean="0"/>
            <a:t>예심</a:t>
          </a:r>
          <a:r>
            <a:rPr lang="en-US" altLang="ko-KR" sz="1500" kern="1200" dirty="0" smtClean="0"/>
            <a:t>(</a:t>
          </a:r>
          <a:r>
            <a:rPr lang="ko-KR" altLang="en-US" sz="1500" kern="1200" dirty="0" smtClean="0"/>
            <a:t>증거의 가치평가</a:t>
          </a:r>
          <a:r>
            <a:rPr lang="en-US" altLang="ko-KR" sz="1500" kern="1200" dirty="0" smtClean="0"/>
            <a:t>)</a:t>
          </a:r>
          <a:r>
            <a:rPr lang="ko-KR" altLang="en-US" sz="1500" kern="1200" dirty="0" smtClean="0"/>
            <a:t>은 예심법관</a:t>
          </a:r>
          <a:r>
            <a:rPr lang="en-US" altLang="ko-KR" sz="1500" kern="1200" dirty="0" smtClean="0"/>
            <a:t>, </a:t>
          </a:r>
          <a:r>
            <a:rPr lang="ko-KR" altLang="en-US" sz="1500" kern="1200" dirty="0" smtClean="0"/>
            <a:t>재판은 판결법원이 한다</a:t>
          </a:r>
          <a:endParaRPr lang="ko-KR" altLang="en-US" sz="1500" kern="1200" dirty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경미한 형사사건은 검사의 </a:t>
          </a:r>
          <a:r>
            <a:rPr lang="en-US" altLang="ko-KR" sz="1500" kern="1200" dirty="0" smtClean="0"/>
            <a:t>1</a:t>
          </a:r>
          <a:r>
            <a:rPr lang="ko-KR" altLang="en-US" sz="1500" kern="1200" dirty="0" err="1" smtClean="0"/>
            <a:t>차수사로</a:t>
          </a:r>
          <a:r>
            <a:rPr lang="ko-KR" altLang="en-US" sz="1500" kern="1200" dirty="0" smtClean="0"/>
            <a:t> 종결하고 사안이 중대하거나 복잡한 사건은 예심판사가 재수사하는 </a:t>
          </a:r>
          <a:r>
            <a:rPr lang="en-US" altLang="ko-KR" sz="1500" kern="1200" dirty="0" smtClean="0"/>
            <a:t>2</a:t>
          </a:r>
          <a:r>
            <a:rPr lang="ko-KR" altLang="en-US" sz="1500" kern="1200" dirty="0" smtClean="0"/>
            <a:t>원적인 수사체계를 가지고 있다</a:t>
          </a:r>
          <a:endParaRPr lang="ko-KR" altLang="en-US" sz="1500" kern="1200" dirty="0"/>
        </a:p>
      </dsp:txBody>
      <dsp:txXfrm>
        <a:off x="0" y="2448273"/>
        <a:ext cx="8784976" cy="1638000"/>
      </dsp:txXfrm>
    </dsp:sp>
    <dsp:sp modelId="{E84C7BDB-ACD0-4E93-A1D6-342B458EFB28}">
      <dsp:nvSpPr>
        <dsp:cNvPr id="0" name=""/>
        <dsp:cNvSpPr/>
      </dsp:nvSpPr>
      <dsp:spPr>
        <a:xfrm>
          <a:off x="432049" y="2304257"/>
          <a:ext cx="6149483" cy="38376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특징</a:t>
          </a:r>
          <a:endParaRPr lang="ko-KR" altLang="en-US" sz="2000" kern="1200" dirty="0"/>
        </a:p>
      </dsp:txBody>
      <dsp:txXfrm>
        <a:off x="432049" y="2304257"/>
        <a:ext cx="6149483" cy="383760"/>
      </dsp:txXfrm>
    </dsp:sp>
    <dsp:sp modelId="{ADF044C2-2D98-44AD-8BC7-F9E800026E78}">
      <dsp:nvSpPr>
        <dsp:cNvPr id="0" name=""/>
        <dsp:cNvSpPr/>
      </dsp:nvSpPr>
      <dsp:spPr>
        <a:xfrm>
          <a:off x="0" y="216024"/>
          <a:ext cx="8784976" cy="196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70764" rIns="180000" bIns="106680" numCol="1" spcCol="1270" anchor="t" anchorCtr="0">
          <a:noAutofit/>
        </a:bodyPr>
        <a:lstStyle/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검사와 수사판사는 사법경찰을 지휘하나 자체적인 수사 인력이 없기 때문에 사법경찰관이 상당한 재량을 가지고 수사를 하며</a:t>
          </a:r>
          <a:r>
            <a:rPr lang="en-US" altLang="ko-KR" sz="1500" kern="1200" dirty="0" smtClean="0"/>
            <a:t>, </a:t>
          </a:r>
          <a:r>
            <a:rPr lang="ko-KR" altLang="en-US" sz="1500" kern="1200" dirty="0" smtClean="0"/>
            <a:t>검사와 수사판사는 수사지휘권을 통하여 경찰의 수사를 통제한다</a:t>
          </a:r>
          <a:endParaRPr lang="ko-KR" altLang="en-US" sz="1500" kern="1200" dirty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이것은 수사와 수사지휘권을 분리하여 수사상 인권보장을 실현하려는 취지라고 할 수 있다</a:t>
          </a:r>
          <a:endParaRPr lang="ko-KR" altLang="en-US" sz="1500" kern="1200" dirty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사법경찰은 수사단계에서 </a:t>
          </a:r>
          <a:r>
            <a:rPr lang="ko-KR" altLang="en-US" sz="1500" kern="1200" dirty="0" err="1" smtClean="0"/>
            <a:t>불심검문시</a:t>
          </a:r>
          <a:r>
            <a:rPr lang="ko-KR" altLang="en-US" sz="1500" kern="1200" dirty="0" smtClean="0"/>
            <a:t> 신원확인을 위하여 </a:t>
          </a:r>
          <a:r>
            <a:rPr lang="en-US" altLang="ko-KR" sz="1500" kern="1200" dirty="0" smtClean="0"/>
            <a:t>4</a:t>
          </a:r>
          <a:r>
            <a:rPr lang="ko-KR" altLang="en-US" sz="1500" kern="1200" dirty="0" smtClean="0"/>
            <a:t>시간 강제유치 또는 범죄혐의자에 대해 </a:t>
          </a:r>
          <a:r>
            <a:rPr lang="en-US" altLang="ko-KR" sz="1500" kern="1200" dirty="0" smtClean="0"/>
            <a:t>24</a:t>
          </a:r>
          <a:r>
            <a:rPr lang="ko-KR" altLang="en-US" sz="1500" kern="1200" dirty="0" smtClean="0"/>
            <a:t>시간 구금을 할 수 있다</a:t>
          </a:r>
          <a:endParaRPr lang="ko-KR" altLang="en-US" sz="1500" kern="1200" dirty="0"/>
        </a:p>
      </dsp:txBody>
      <dsp:txXfrm>
        <a:off x="0" y="216024"/>
        <a:ext cx="8784976" cy="1965600"/>
      </dsp:txXfrm>
    </dsp:sp>
    <dsp:sp modelId="{860F3025-0214-42A9-8D70-D74FAA5DE41B}">
      <dsp:nvSpPr>
        <dsp:cNvPr id="0" name=""/>
        <dsp:cNvSpPr/>
      </dsp:nvSpPr>
      <dsp:spPr>
        <a:xfrm>
          <a:off x="432049" y="0"/>
          <a:ext cx="6149483" cy="383760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수사구조</a:t>
          </a:r>
          <a:endParaRPr lang="ko-KR" altLang="en-US" sz="2000" kern="1200" dirty="0"/>
        </a:p>
      </dsp:txBody>
      <dsp:txXfrm>
        <a:off x="432049" y="0"/>
        <a:ext cx="6149483" cy="383760"/>
      </dsp:txXfrm>
    </dsp:sp>
    <dsp:sp modelId="{890C4C19-1E84-431A-949A-3397B1DD7DA1}">
      <dsp:nvSpPr>
        <dsp:cNvPr id="0" name=""/>
        <dsp:cNvSpPr/>
      </dsp:nvSpPr>
      <dsp:spPr>
        <a:xfrm>
          <a:off x="0" y="4327498"/>
          <a:ext cx="8784976" cy="1269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270764" rIns="180000" bIns="106680" numCol="1" spcCol="1270" anchor="t" anchorCtr="0">
          <a:noAutofit/>
        </a:bodyPr>
        <a:lstStyle/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형사소송법 등 관련규정에는 복종과 지휘 등 엄격한 상명하복 관계로 규정하고 있으나</a:t>
          </a:r>
          <a:r>
            <a:rPr lang="en-US" altLang="ko-KR" sz="1500" kern="1200" dirty="0" smtClean="0"/>
            <a:t>, </a:t>
          </a:r>
          <a:r>
            <a:rPr lang="ko-KR" altLang="en-US" sz="1500" kern="1200" dirty="0" smtClean="0"/>
            <a:t>검찰의 인력이 턱없이 부족하여 사실상 모든 수사는 경찰에 의존하고 있기 때문에 업무상 신뢰관계를 유지하고 있다</a:t>
          </a:r>
          <a:endParaRPr lang="ko-KR" altLang="en-US" sz="1500" kern="1200" dirty="0"/>
        </a:p>
      </dsp:txBody>
      <dsp:txXfrm>
        <a:off x="0" y="4327498"/>
        <a:ext cx="8784976" cy="1269450"/>
      </dsp:txXfrm>
    </dsp:sp>
    <dsp:sp modelId="{10EDC2A0-0B94-465C-9905-2D220842C554}">
      <dsp:nvSpPr>
        <dsp:cNvPr id="0" name=""/>
        <dsp:cNvSpPr/>
      </dsp:nvSpPr>
      <dsp:spPr>
        <a:xfrm>
          <a:off x="439248" y="4177531"/>
          <a:ext cx="6149483" cy="383760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2436" tIns="0" rIns="232436" bIns="0" numCol="1" spcCol="1270" anchor="ctr" anchorCtr="0">
          <a:noAutofit/>
        </a:bodyPr>
        <a:lstStyle/>
        <a:p>
          <a:pPr lvl="0" algn="l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검찰과의 관계</a:t>
          </a:r>
          <a:endParaRPr lang="ko-KR" altLang="en-US" sz="2000" kern="1200" dirty="0"/>
        </a:p>
      </dsp:txBody>
      <dsp:txXfrm>
        <a:off x="439248" y="4177531"/>
        <a:ext cx="6149483" cy="38376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6BC9698-B0D2-4021-8B81-627EA5F9E264}">
      <dsp:nvSpPr>
        <dsp:cNvPr id="0" name=""/>
        <dsp:cNvSpPr/>
      </dsp:nvSpPr>
      <dsp:spPr>
        <a:xfrm rot="5400000">
          <a:off x="5404390" y="-2560588"/>
          <a:ext cx="887003" cy="6152200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23825" rIns="247650" bIns="123825" numCol="1" spcCol="1270" anchor="ctr" anchorCtr="0">
          <a:noAutofit/>
        </a:bodyPr>
        <a:lstStyle/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b="1" kern="1200" dirty="0" smtClean="0"/>
            <a:t>파리내의 치안 유지를 위해 창설한 </a:t>
          </a:r>
          <a:r>
            <a:rPr lang="ko-KR" altLang="en-US" sz="1500" b="1" kern="1200" dirty="0" err="1" smtClean="0"/>
            <a:t>국왕친위대순찰대격인</a:t>
          </a:r>
          <a:r>
            <a:rPr lang="ko-KR" altLang="en-US" sz="1500" b="1" kern="1200" dirty="0" smtClean="0"/>
            <a:t> </a:t>
          </a:r>
          <a:r>
            <a:rPr lang="ko-KR" altLang="en-US" sz="1500" b="1" kern="1200" dirty="0" err="1" smtClean="0"/>
            <a:t>프레보</a:t>
          </a:r>
          <a:r>
            <a:rPr lang="en-US" altLang="ko-KR" sz="1500" b="1" kern="1200" dirty="0" smtClean="0"/>
            <a:t>(</a:t>
          </a:r>
          <a:r>
            <a:rPr lang="en-US" altLang="ko-KR" sz="1500" b="1" kern="1200" dirty="0" err="1" smtClean="0"/>
            <a:t>Prevot</a:t>
          </a:r>
          <a:r>
            <a:rPr lang="en-US" altLang="ko-KR" sz="1500" b="1" kern="1200" dirty="0" smtClean="0"/>
            <a:t>)</a:t>
          </a:r>
          <a:r>
            <a:rPr lang="ko-KR" altLang="en-US" sz="1500" b="1" kern="1200" dirty="0" smtClean="0"/>
            <a:t>가 재판</a:t>
          </a:r>
          <a:r>
            <a:rPr lang="en-US" altLang="ko-KR" sz="1500" b="1" kern="1200" dirty="0" smtClean="0"/>
            <a:t>·</a:t>
          </a:r>
          <a:r>
            <a:rPr lang="ko-KR" altLang="en-US" sz="1500" b="1" kern="1200" dirty="0" smtClean="0"/>
            <a:t>경찰을 담당</a:t>
          </a:r>
          <a:endParaRPr lang="ko-KR" altLang="en-US" sz="1500" kern="1200" dirty="0"/>
        </a:p>
      </dsp:txBody>
      <dsp:txXfrm rot="5400000">
        <a:off x="5404390" y="-2560588"/>
        <a:ext cx="887003" cy="6152200"/>
      </dsp:txXfrm>
    </dsp:sp>
    <dsp:sp modelId="{1E806C5C-6E50-40AA-8014-8FF5EA985DAE}">
      <dsp:nvSpPr>
        <dsp:cNvPr id="0" name=""/>
        <dsp:cNvSpPr/>
      </dsp:nvSpPr>
      <dsp:spPr>
        <a:xfrm>
          <a:off x="136871" y="2404"/>
          <a:ext cx="2704213" cy="105149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err="1" smtClean="0"/>
            <a:t>프레보</a:t>
          </a:r>
          <a:r>
            <a:rPr lang="en-US" altLang="ko-KR" sz="2000" kern="1200" dirty="0" smtClean="0"/>
            <a:t>(</a:t>
          </a:r>
          <a:r>
            <a:rPr lang="en-US" sz="2000" kern="1200" dirty="0" err="1" smtClean="0"/>
            <a:t>Prevot</a:t>
          </a:r>
          <a:r>
            <a:rPr lang="en-US" sz="2000" kern="1200" dirty="0" smtClean="0"/>
            <a:t>)(11C)</a:t>
          </a:r>
          <a:endParaRPr lang="ko-KR" altLang="en-US" sz="2000" kern="1200" dirty="0"/>
        </a:p>
      </dsp:txBody>
      <dsp:txXfrm>
        <a:off x="136871" y="2404"/>
        <a:ext cx="2704213" cy="1051499"/>
      </dsp:txXfrm>
    </dsp:sp>
    <dsp:sp modelId="{3E3851FC-0B5E-4BBE-B3FC-EEF62361F8B5}">
      <dsp:nvSpPr>
        <dsp:cNvPr id="0" name=""/>
        <dsp:cNvSpPr/>
      </dsp:nvSpPr>
      <dsp:spPr>
        <a:xfrm rot="5400000">
          <a:off x="5468308" y="-1439013"/>
          <a:ext cx="912003" cy="6142485"/>
        </a:xfrm>
        <a:prstGeom prst="round2SameRect">
          <a:avLst/>
        </a:prstGeom>
        <a:solidFill>
          <a:schemeClr val="accent4">
            <a:tint val="40000"/>
            <a:alpha val="90000"/>
            <a:hueOff val="-986426"/>
            <a:satOff val="5539"/>
            <a:lumOff val="352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986426"/>
              <a:satOff val="5539"/>
              <a:lumOff val="35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23825" rIns="247650" bIns="123825" numCol="1" spcCol="1270" anchor="ctr" anchorCtr="0">
          <a:noAutofit/>
        </a:bodyPr>
        <a:lstStyle/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500" b="1" kern="1200" dirty="0" smtClean="0"/>
            <a:t>11C </a:t>
          </a:r>
          <a:r>
            <a:rPr lang="ko-KR" altLang="en-US" sz="1500" b="1" kern="1200" dirty="0" smtClean="0"/>
            <a:t>영주로부터 자치권을 획득한 </a:t>
          </a:r>
          <a:r>
            <a:rPr lang="ko-KR" altLang="en-US" sz="1500" b="1" kern="1200" dirty="0" err="1" smtClean="0"/>
            <a:t>꼬뮌의</a:t>
          </a:r>
          <a:r>
            <a:rPr lang="ko-KR" altLang="en-US" sz="1500" b="1" kern="1200" dirty="0" smtClean="0"/>
            <a:t> 시장이 질서유지를 위한 행정경찰권을 담당</a:t>
          </a:r>
          <a:endParaRPr lang="ko-KR" altLang="en-US" sz="1500" kern="1200" dirty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b="1" kern="1200" dirty="0" smtClean="0"/>
            <a:t>오늘날 지방자치경찰의 시초</a:t>
          </a:r>
          <a:r>
            <a:rPr lang="en-US" altLang="ko-KR" sz="1500" b="1" kern="1200" dirty="0" smtClean="0"/>
            <a:t>.</a:t>
          </a:r>
          <a:endParaRPr lang="ko-KR" altLang="en-US" sz="1500" kern="1200" dirty="0"/>
        </a:p>
      </dsp:txBody>
      <dsp:txXfrm rot="5400000">
        <a:off x="5468308" y="-1439013"/>
        <a:ext cx="912003" cy="6142485"/>
      </dsp:txXfrm>
    </dsp:sp>
    <dsp:sp modelId="{764C4AFC-B50C-431B-8720-82291CFD6302}">
      <dsp:nvSpPr>
        <dsp:cNvPr id="0" name=""/>
        <dsp:cNvSpPr/>
      </dsp:nvSpPr>
      <dsp:spPr>
        <a:xfrm>
          <a:off x="136871" y="1106479"/>
          <a:ext cx="2716195" cy="1051499"/>
        </a:xfrm>
        <a:prstGeom prst="roundRect">
          <a:avLst/>
        </a:prstGeom>
        <a:gradFill rotWithShape="0">
          <a:gsLst>
            <a:gs pos="0">
              <a:schemeClr val="accent4">
                <a:hueOff val="-1116192"/>
                <a:satOff val="6725"/>
                <a:lumOff val="539"/>
                <a:alphaOff val="0"/>
                <a:shade val="51000"/>
                <a:satMod val="130000"/>
              </a:schemeClr>
            </a:gs>
            <a:gs pos="80000">
              <a:schemeClr val="accent4">
                <a:hueOff val="-1116192"/>
                <a:satOff val="6725"/>
                <a:lumOff val="539"/>
                <a:alphaOff val="0"/>
                <a:shade val="93000"/>
                <a:satMod val="130000"/>
              </a:schemeClr>
            </a:gs>
            <a:gs pos="100000">
              <a:schemeClr val="accent4">
                <a:hueOff val="-1116192"/>
                <a:satOff val="6725"/>
                <a:lumOff val="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자치경찰</a:t>
          </a:r>
          <a:r>
            <a:rPr lang="en-US" altLang="ko-KR" sz="2000" kern="1200" dirty="0" smtClean="0"/>
            <a:t>(11</a:t>
          </a:r>
          <a:r>
            <a:rPr lang="en-US" sz="2000" kern="1200" dirty="0" smtClean="0"/>
            <a:t>C)</a:t>
          </a:r>
          <a:endParaRPr lang="ko-KR" altLang="en-US" sz="2000" kern="1200" dirty="0"/>
        </a:p>
      </dsp:txBody>
      <dsp:txXfrm>
        <a:off x="136871" y="1106479"/>
        <a:ext cx="2716195" cy="1051499"/>
      </dsp:txXfrm>
    </dsp:sp>
    <dsp:sp modelId="{F5F11327-4E8B-44C8-849F-6CB28D6710B0}">
      <dsp:nvSpPr>
        <dsp:cNvPr id="0" name=""/>
        <dsp:cNvSpPr/>
      </dsp:nvSpPr>
      <dsp:spPr>
        <a:xfrm rot="5400000">
          <a:off x="5431702" y="-355655"/>
          <a:ext cx="864097" cy="6183918"/>
        </a:xfrm>
        <a:prstGeom prst="round2SameRect">
          <a:avLst/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23825" rIns="247650" bIns="123825" numCol="1" spcCol="1270" anchor="ctr" anchorCtr="0">
          <a:noAutofit/>
        </a:bodyPr>
        <a:lstStyle/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b="1" kern="1200" dirty="0" smtClean="0"/>
            <a:t>파리에서는 </a:t>
          </a:r>
          <a:r>
            <a:rPr lang="ko-KR" altLang="en-US" sz="1500" b="1" kern="1200" dirty="0" err="1" smtClean="0"/>
            <a:t>센느강</a:t>
          </a:r>
          <a:r>
            <a:rPr lang="ko-KR" altLang="en-US" sz="1500" b="1" kern="1200" dirty="0" smtClean="0"/>
            <a:t> 독점권을 가진 상인단체의 장이 국왕으로부터 상사재판권</a:t>
          </a:r>
          <a:r>
            <a:rPr lang="en-US" altLang="ko-KR" sz="1500" b="1" kern="1200" dirty="0" smtClean="0"/>
            <a:t>·</a:t>
          </a:r>
          <a:r>
            <a:rPr lang="ko-KR" altLang="en-US" sz="1500" b="1" kern="1200" dirty="0" smtClean="0"/>
            <a:t>범죄예방 등의 여러 가지 권한을 인정받아 경찰업무를 수행</a:t>
          </a:r>
          <a:endParaRPr lang="ko-KR" altLang="en-US" sz="1500" kern="1200" dirty="0"/>
        </a:p>
      </dsp:txBody>
      <dsp:txXfrm rot="5400000">
        <a:off x="5431702" y="-355655"/>
        <a:ext cx="864097" cy="6183918"/>
      </dsp:txXfrm>
    </dsp:sp>
    <dsp:sp modelId="{A776A7DC-2758-4BB6-9E49-A179D9932E55}">
      <dsp:nvSpPr>
        <dsp:cNvPr id="0" name=""/>
        <dsp:cNvSpPr/>
      </dsp:nvSpPr>
      <dsp:spPr>
        <a:xfrm>
          <a:off x="136754" y="2232246"/>
          <a:ext cx="2668793" cy="1051499"/>
        </a:xfrm>
        <a:prstGeom prst="round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상인순찰대</a:t>
          </a:r>
          <a:endParaRPr lang="ko-KR" altLang="en-US" sz="2000" kern="1200" dirty="0"/>
        </a:p>
      </dsp:txBody>
      <dsp:txXfrm>
        <a:off x="136754" y="2232246"/>
        <a:ext cx="2668793" cy="1051499"/>
      </dsp:txXfrm>
    </dsp:sp>
    <dsp:sp modelId="{FFDF79E4-3323-410B-B9E2-75068B4953E6}">
      <dsp:nvSpPr>
        <dsp:cNvPr id="0" name=""/>
        <dsp:cNvSpPr/>
      </dsp:nvSpPr>
      <dsp:spPr>
        <a:xfrm rot="5400000">
          <a:off x="5468121" y="757372"/>
          <a:ext cx="912003" cy="6166011"/>
        </a:xfrm>
        <a:prstGeom prst="round2SameRect">
          <a:avLst/>
        </a:prstGeom>
        <a:solidFill>
          <a:schemeClr val="accent4">
            <a:tint val="40000"/>
            <a:alpha val="90000"/>
            <a:hueOff val="-2959279"/>
            <a:satOff val="16618"/>
            <a:lumOff val="1056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2959279"/>
              <a:satOff val="16618"/>
              <a:lumOff val="10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23825" rIns="24765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b="1" kern="1200" dirty="0" smtClean="0"/>
            <a:t>12C </a:t>
          </a:r>
          <a:r>
            <a:rPr lang="ko-KR" altLang="en-US" sz="1400" b="1" kern="1200" dirty="0" smtClean="0"/>
            <a:t>기마순찰대에서 기원</a:t>
          </a:r>
          <a:r>
            <a:rPr lang="en-US" altLang="ko-KR" sz="1400" b="1" kern="1200" dirty="0" smtClean="0"/>
            <a:t>.</a:t>
          </a:r>
          <a:endParaRPr lang="ko-KR" altLang="en-US" sz="1400" kern="1200" dirty="0"/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b="1" kern="1200" dirty="0" smtClean="0"/>
            <a:t>1371</a:t>
          </a:r>
          <a:r>
            <a:rPr lang="ko-KR" altLang="en-US" sz="1400" b="1" kern="1200" dirty="0" smtClean="0"/>
            <a:t>년 </a:t>
          </a:r>
          <a:r>
            <a:rPr lang="ko-KR" altLang="en-US" sz="1400" b="1" kern="1200" dirty="0" err="1" smtClean="0"/>
            <a:t>샤를르</a:t>
          </a:r>
          <a:r>
            <a:rPr lang="ko-KR" altLang="en-US" sz="1400" b="1" kern="1200" dirty="0" smtClean="0"/>
            <a:t> </a:t>
          </a:r>
          <a:r>
            <a:rPr lang="en-US" altLang="ko-KR" sz="1400" b="1" kern="1200" dirty="0" smtClean="0"/>
            <a:t>5</a:t>
          </a:r>
          <a:r>
            <a:rPr lang="ko-KR" altLang="en-US" sz="1400" b="1" kern="1200" dirty="0" smtClean="0"/>
            <a:t>세가 성내를 제외한 군 주둔지 내의 치안 유지를 군이 경찰업무를 담당하도록 한 것이 군인 경찰제도의 시초가 됨</a:t>
          </a:r>
          <a:r>
            <a:rPr lang="en-US" altLang="ko-KR" sz="1400" b="1" kern="1200" dirty="0" smtClean="0"/>
            <a:t>.</a:t>
          </a:r>
          <a:endParaRPr lang="ko-KR" altLang="en-US" sz="1400" kern="1200" dirty="0"/>
        </a:p>
      </dsp:txBody>
      <dsp:txXfrm rot="5400000">
        <a:off x="5468121" y="757372"/>
        <a:ext cx="912003" cy="6166011"/>
      </dsp:txXfrm>
    </dsp:sp>
    <dsp:sp modelId="{F202B53B-1DF1-4345-88C2-931AC5B6FF72}">
      <dsp:nvSpPr>
        <dsp:cNvPr id="0" name=""/>
        <dsp:cNvSpPr/>
      </dsp:nvSpPr>
      <dsp:spPr>
        <a:xfrm>
          <a:off x="136871" y="3314628"/>
          <a:ext cx="2704246" cy="1051499"/>
        </a:xfrm>
        <a:prstGeom prst="roundRect">
          <a:avLst/>
        </a:prstGeom>
        <a:gradFill rotWithShape="0">
          <a:gsLst>
            <a:gs pos="0">
              <a:schemeClr val="accent4">
                <a:hueOff val="-3348577"/>
                <a:satOff val="20174"/>
                <a:lumOff val="1617"/>
                <a:alphaOff val="0"/>
                <a:shade val="51000"/>
                <a:satMod val="130000"/>
              </a:schemeClr>
            </a:gs>
            <a:gs pos="80000">
              <a:schemeClr val="accent4">
                <a:hueOff val="-3348577"/>
                <a:satOff val="20174"/>
                <a:lumOff val="1617"/>
                <a:alphaOff val="0"/>
                <a:shade val="93000"/>
                <a:satMod val="130000"/>
              </a:schemeClr>
            </a:gs>
            <a:gs pos="100000">
              <a:schemeClr val="accent4">
                <a:hueOff val="-3348577"/>
                <a:satOff val="20174"/>
                <a:lumOff val="161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군인경찰</a:t>
          </a:r>
          <a:r>
            <a:rPr lang="en-US" altLang="ko-KR" sz="2000" kern="1200" dirty="0" smtClean="0"/>
            <a:t>(</a:t>
          </a:r>
          <a:r>
            <a:rPr lang="ko-KR" altLang="en-US" sz="2000" kern="1200" dirty="0" smtClean="0"/>
            <a:t>헌병</a:t>
          </a:r>
          <a:r>
            <a:rPr lang="en-US" altLang="ko-KR" sz="2000" kern="1200" dirty="0" smtClean="0"/>
            <a:t>) </a:t>
          </a:r>
          <a:r>
            <a:rPr lang="ko-KR" altLang="en-US" sz="2000" kern="1200" dirty="0" smtClean="0"/>
            <a:t>등장</a:t>
          </a:r>
          <a:r>
            <a:rPr lang="en-US" altLang="ko-KR" sz="2000" kern="1200" dirty="0" smtClean="0"/>
            <a:t>(14C)</a:t>
          </a:r>
          <a:endParaRPr lang="ko-KR" altLang="en-US" sz="2000" kern="1200" dirty="0"/>
        </a:p>
      </dsp:txBody>
      <dsp:txXfrm>
        <a:off x="136871" y="3314628"/>
        <a:ext cx="2704246" cy="1051499"/>
      </dsp:txXfrm>
    </dsp:sp>
    <dsp:sp modelId="{4F7BA072-021C-41DE-A14B-7D7BED96F869}">
      <dsp:nvSpPr>
        <dsp:cNvPr id="0" name=""/>
        <dsp:cNvSpPr/>
      </dsp:nvSpPr>
      <dsp:spPr>
        <a:xfrm rot="5400000">
          <a:off x="5466851" y="1874585"/>
          <a:ext cx="912297" cy="6139735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23825" rIns="247650" bIns="123825" numCol="1" spcCol="1270" anchor="ctr" anchorCtr="0">
          <a:noAutofit/>
        </a:bodyPr>
        <a:lstStyle/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500" b="1" kern="1200" dirty="0" smtClean="0"/>
            <a:t>1667</a:t>
          </a:r>
          <a:r>
            <a:rPr lang="ko-KR" altLang="en-US" sz="1500" b="1" kern="1200" dirty="0" smtClean="0"/>
            <a:t>년 </a:t>
          </a:r>
          <a:r>
            <a:rPr lang="ko-KR" altLang="en-US" sz="1500" b="1" kern="1200" dirty="0" err="1" smtClean="0"/>
            <a:t>루이</a:t>
          </a:r>
          <a:r>
            <a:rPr lang="ko-KR" altLang="en-US" sz="1500" b="1" kern="1200" dirty="0" smtClean="0"/>
            <a:t> </a:t>
          </a:r>
          <a:r>
            <a:rPr lang="en-US" altLang="ko-KR" sz="1500" b="1" kern="1200" dirty="0" smtClean="0"/>
            <a:t>14</a:t>
          </a:r>
          <a:r>
            <a:rPr lang="ko-KR" altLang="en-US" sz="1500" b="1" kern="1200" dirty="0" err="1" smtClean="0"/>
            <a:t>세때</a:t>
          </a:r>
          <a:r>
            <a:rPr lang="ko-KR" altLang="en-US" sz="1500" b="1" kern="1200" dirty="0" smtClean="0"/>
            <a:t> 경찰과 재판을 담당하던 </a:t>
          </a:r>
          <a:r>
            <a:rPr lang="ko-KR" altLang="en-US" sz="1500" b="1" kern="1200" dirty="0" err="1" smtClean="0"/>
            <a:t>프레보로부터</a:t>
          </a:r>
          <a:r>
            <a:rPr lang="ko-KR" altLang="en-US" sz="1500" b="1" kern="1200" dirty="0" smtClean="0"/>
            <a:t> 경찰업무를 분화하여 파리에 최초의 경찰국을 창설</a:t>
          </a:r>
          <a:endParaRPr lang="en-US" sz="1500" kern="1200" dirty="0" smtClean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b="1" kern="1200" dirty="0" smtClean="0"/>
            <a:t>그 책임자를 파리경찰국장이라 함</a:t>
          </a:r>
          <a:r>
            <a:rPr lang="en-US" altLang="ko-KR" sz="1500" b="1" kern="1200" dirty="0" smtClean="0"/>
            <a:t>.</a:t>
          </a:r>
          <a:endParaRPr lang="en-US" sz="1500" kern="1200" dirty="0" smtClean="0"/>
        </a:p>
      </dsp:txBody>
      <dsp:txXfrm rot="5400000">
        <a:off x="5466851" y="1874585"/>
        <a:ext cx="912297" cy="6139735"/>
      </dsp:txXfrm>
    </dsp:sp>
    <dsp:sp modelId="{DDF6AC5C-FAE7-4775-A7D3-1C100B442C09}">
      <dsp:nvSpPr>
        <dsp:cNvPr id="0" name=""/>
        <dsp:cNvSpPr/>
      </dsp:nvSpPr>
      <dsp:spPr>
        <a:xfrm>
          <a:off x="136871" y="4418703"/>
          <a:ext cx="2716261" cy="1051499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경찰국 창설</a:t>
          </a:r>
          <a:r>
            <a:rPr lang="en-US" altLang="ko-KR" sz="2000" kern="1200" dirty="0" smtClean="0"/>
            <a:t>(17</a:t>
          </a:r>
          <a:r>
            <a:rPr lang="en-US" sz="2000" kern="1200" dirty="0" smtClean="0"/>
            <a:t>C)</a:t>
          </a:r>
        </a:p>
      </dsp:txBody>
      <dsp:txXfrm>
        <a:off x="136871" y="4418703"/>
        <a:ext cx="2716261" cy="1051499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4B1B67A-7B67-44C6-B2E6-A3A9F6B82519}">
      <dsp:nvSpPr>
        <dsp:cNvPr id="0" name=""/>
        <dsp:cNvSpPr/>
      </dsp:nvSpPr>
      <dsp:spPr>
        <a:xfrm rot="5400000">
          <a:off x="5643629" y="-2207776"/>
          <a:ext cx="1148580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700" kern="1200" dirty="0" smtClean="0"/>
            <a:t>일반경찰업무 뿐만 아니라 출입국관리업무와 같이 광범위하게 행정사무를 맡고 있으며</a:t>
          </a:r>
          <a:r>
            <a:rPr lang="en-US" altLang="ko-KR" sz="1700" kern="1200" dirty="0" smtClean="0"/>
            <a:t>, </a:t>
          </a:r>
          <a:r>
            <a:rPr lang="ko-KR" altLang="en-US" sz="1700" kern="1200" dirty="0" smtClean="0"/>
            <a:t>파리경찰청에선 </a:t>
          </a:r>
          <a:r>
            <a:rPr lang="ko-KR" altLang="en-US" sz="1700" kern="1200" dirty="0" err="1" smtClean="0"/>
            <a:t>소방국의</a:t>
          </a:r>
          <a:r>
            <a:rPr lang="ko-KR" altLang="en-US" sz="1700" kern="1200" dirty="0" smtClean="0"/>
            <a:t> 업무까지 맡고 있다</a:t>
          </a:r>
          <a:endParaRPr lang="ko-KR" altLang="en-US" sz="1700" kern="1200" dirty="0"/>
        </a:p>
      </dsp:txBody>
      <dsp:txXfrm rot="5400000">
        <a:off x="5643629" y="-2207776"/>
        <a:ext cx="1148580" cy="5852160"/>
      </dsp:txXfrm>
    </dsp:sp>
    <dsp:sp modelId="{79640DCF-DCBF-4FC3-BA54-87ADAC7EAF59}">
      <dsp:nvSpPr>
        <dsp:cNvPr id="0" name=""/>
        <dsp:cNvSpPr/>
      </dsp:nvSpPr>
      <dsp:spPr>
        <a:xfrm>
          <a:off x="0" y="2013"/>
          <a:ext cx="3291840" cy="1435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400" b="1" kern="1200" dirty="0" smtClean="0"/>
            <a:t>강력한 국가경찰체제</a:t>
          </a:r>
          <a:endParaRPr lang="ko-KR" altLang="en-US" sz="2400" b="1" kern="1200" dirty="0"/>
        </a:p>
      </dsp:txBody>
      <dsp:txXfrm>
        <a:off x="0" y="2013"/>
        <a:ext cx="3291840" cy="1435725"/>
      </dsp:txXfrm>
    </dsp:sp>
    <dsp:sp modelId="{1D6C9E3E-FACC-4319-88A0-AA97DF843495}">
      <dsp:nvSpPr>
        <dsp:cNvPr id="0" name=""/>
        <dsp:cNvSpPr/>
      </dsp:nvSpPr>
      <dsp:spPr>
        <a:xfrm rot="5400000">
          <a:off x="5702500" y="-777203"/>
          <a:ext cx="1030839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kern="1200" dirty="0" smtClean="0"/>
            <a:t>사법경찰과 행정경찰을 분리한 이원적 조직구조로 서로간의 충돌이 없다</a:t>
          </a:r>
          <a:endParaRPr lang="ko-KR" altLang="en-US" sz="1800" kern="1200" dirty="0"/>
        </a:p>
      </dsp:txBody>
      <dsp:txXfrm rot="5400000">
        <a:off x="5702500" y="-777203"/>
        <a:ext cx="1030839" cy="5852160"/>
      </dsp:txXfrm>
    </dsp:sp>
    <dsp:sp modelId="{E014F823-C7C7-4CF3-B19F-C94F7EC23990}">
      <dsp:nvSpPr>
        <dsp:cNvPr id="0" name=""/>
        <dsp:cNvSpPr/>
      </dsp:nvSpPr>
      <dsp:spPr>
        <a:xfrm>
          <a:off x="0" y="1509525"/>
          <a:ext cx="3291840" cy="12787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b="1" kern="1200" dirty="0" smtClean="0"/>
            <a:t>행정경찰과 사법경찰의</a:t>
          </a:r>
          <a:endParaRPr lang="en-US" altLang="ko-KR" sz="2200" b="1" kern="1200" dirty="0" smtClean="0"/>
        </a:p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b="1" kern="1200" dirty="0" smtClean="0"/>
            <a:t>구분</a:t>
          </a:r>
          <a:endParaRPr lang="ko-KR" altLang="en-US" sz="2200" b="1" kern="1200" dirty="0"/>
        </a:p>
      </dsp:txBody>
      <dsp:txXfrm>
        <a:off x="0" y="1509525"/>
        <a:ext cx="3291840" cy="1278700"/>
      </dsp:txXfrm>
    </dsp:sp>
    <dsp:sp modelId="{CD3B53A1-56EF-4E2B-B1FC-A9BF67A804BE}">
      <dsp:nvSpPr>
        <dsp:cNvPr id="0" name=""/>
        <dsp:cNvSpPr/>
      </dsp:nvSpPr>
      <dsp:spPr>
        <a:xfrm rot="5400000">
          <a:off x="5643629" y="651795"/>
          <a:ext cx="1148580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과거에 많은 급진세력에 의한 혁명</a:t>
          </a:r>
          <a:r>
            <a:rPr lang="en-US" altLang="ko-KR" sz="1600" kern="1200" dirty="0" smtClean="0"/>
            <a:t>·</a:t>
          </a:r>
          <a:r>
            <a:rPr lang="ko-KR" altLang="en-US" sz="1600" kern="1200" dirty="0" smtClean="0"/>
            <a:t>쿠데타를 겪은 프랑스로서는 국가안보 차원에서 정치적 안정을 확보하기 위해 급진 세력을 감시할 수 있는 정보경찰의 비중이 높다</a:t>
          </a:r>
          <a:endParaRPr lang="ko-KR" altLang="en-US" sz="1600" kern="1200" dirty="0"/>
        </a:p>
      </dsp:txBody>
      <dsp:txXfrm rot="5400000">
        <a:off x="5643629" y="651795"/>
        <a:ext cx="1148580" cy="5852160"/>
      </dsp:txXfrm>
    </dsp:sp>
    <dsp:sp modelId="{D01C22FE-5AA9-4CD0-93D5-B7E480DC7C04}">
      <dsp:nvSpPr>
        <dsp:cNvPr id="0" name=""/>
        <dsp:cNvSpPr/>
      </dsp:nvSpPr>
      <dsp:spPr>
        <a:xfrm>
          <a:off x="0" y="2860012"/>
          <a:ext cx="3291840" cy="1435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500" b="1" kern="1200" dirty="0" smtClean="0"/>
            <a:t>강력한 정보기능</a:t>
          </a:r>
          <a:endParaRPr lang="ko-KR" altLang="en-US" sz="2500" b="1" kern="1200" dirty="0"/>
        </a:p>
      </dsp:txBody>
      <dsp:txXfrm>
        <a:off x="0" y="2860012"/>
        <a:ext cx="3291840" cy="1435725"/>
      </dsp:txXfrm>
    </dsp:sp>
    <dsp:sp modelId="{2D3BF328-17DD-4835-88A9-AC48D5CD992E}">
      <dsp:nvSpPr>
        <dsp:cNvPr id="0" name=""/>
        <dsp:cNvSpPr/>
      </dsp:nvSpPr>
      <dsp:spPr>
        <a:xfrm rot="5400000">
          <a:off x="5643629" y="2159307"/>
          <a:ext cx="1148580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00" kern="1200" dirty="0" smtClean="0"/>
            <a:t>경찰청장 및 경찰청 주요국장 자리에 경찰이 아닌 민간인인 일반직 공무원을 배치하여 강력한 국가경찰체제를 유지하면서도 경찰기능의 내부통제가 이루어지고 있다</a:t>
          </a:r>
          <a:endParaRPr lang="ko-KR" altLang="en-US" sz="1600" kern="1200" dirty="0"/>
        </a:p>
      </dsp:txBody>
      <dsp:txXfrm rot="5400000">
        <a:off x="5643629" y="2159307"/>
        <a:ext cx="1148580" cy="5852160"/>
      </dsp:txXfrm>
    </dsp:sp>
    <dsp:sp modelId="{4554EA4B-9183-4675-AE20-15B5893D5A4A}">
      <dsp:nvSpPr>
        <dsp:cNvPr id="0" name=""/>
        <dsp:cNvSpPr/>
      </dsp:nvSpPr>
      <dsp:spPr>
        <a:xfrm>
          <a:off x="0" y="4367524"/>
          <a:ext cx="3291840" cy="14357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/>
            <a:t>경찰청장 및 경찰청</a:t>
          </a:r>
          <a:endParaRPr lang="en-US" altLang="ko-KR" sz="2000" b="1" kern="1200" dirty="0" smtClean="0"/>
        </a:p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1" kern="1200" dirty="0" smtClean="0"/>
            <a:t> 주요부서의 민간인 임용을 통한 내부통제</a:t>
          </a:r>
          <a:endParaRPr lang="ko-KR" altLang="en-US" sz="2000" b="1" kern="1200" dirty="0"/>
        </a:p>
      </dsp:txBody>
      <dsp:txXfrm>
        <a:off x="0" y="4367524"/>
        <a:ext cx="3291840" cy="143572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B3B12E0-B415-4BE3-89D0-7BDBF0CA05C9}">
      <dsp:nvSpPr>
        <dsp:cNvPr id="0" name=""/>
        <dsp:cNvSpPr/>
      </dsp:nvSpPr>
      <dsp:spPr>
        <a:xfrm>
          <a:off x="0" y="0"/>
          <a:ext cx="3095565" cy="1968701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/>
            <a:t>경찰국의 폐지</a:t>
          </a:r>
          <a:endParaRPr lang="ko-KR" altLang="en-US" sz="3000" kern="1200" dirty="0"/>
        </a:p>
      </dsp:txBody>
      <dsp:txXfrm>
        <a:off x="0" y="0"/>
        <a:ext cx="3095565" cy="1968701"/>
      </dsp:txXfrm>
    </dsp:sp>
    <dsp:sp modelId="{0A067970-6EED-4C53-A3C3-8A6CEF0BF40C}">
      <dsp:nvSpPr>
        <dsp:cNvPr id="0" name=""/>
        <dsp:cNvSpPr/>
      </dsp:nvSpPr>
      <dsp:spPr>
        <a:xfrm>
          <a:off x="0" y="2520301"/>
          <a:ext cx="3029710" cy="1747765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/>
            <a:t>나폴레옹</a:t>
          </a:r>
          <a:endParaRPr lang="en-US" altLang="ko-KR" sz="3000" kern="1200" dirty="0" smtClean="0"/>
        </a:p>
        <a:p>
          <a:pPr lvl="0" algn="ctr" defTabSz="1333500" latinLnBrk="1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/>
            <a:t>집권기</a:t>
          </a:r>
          <a:endParaRPr lang="ko-KR" altLang="en-US" sz="3000" kern="1200" dirty="0"/>
        </a:p>
      </dsp:txBody>
      <dsp:txXfrm>
        <a:off x="0" y="2520301"/>
        <a:ext cx="3029710" cy="174776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A5D7D7-E886-47AB-A9C5-32218E6825BB}">
      <dsp:nvSpPr>
        <dsp:cNvPr id="0" name=""/>
        <dsp:cNvSpPr/>
      </dsp:nvSpPr>
      <dsp:spPr>
        <a:xfrm rot="5400000">
          <a:off x="4333115" y="-2304285"/>
          <a:ext cx="2274808" cy="734695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23825" rIns="247650" bIns="123825" numCol="1" spcCol="1270" anchor="ctr" anchorCtr="0">
          <a:noAutofit/>
        </a:bodyPr>
        <a:lstStyle/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b="1" kern="1200" dirty="0" smtClean="0"/>
            <a:t>경찰을 감독하기 위해 내무부 안에 새로 경찰청 창설</a:t>
          </a:r>
          <a:endParaRPr lang="ko-KR" altLang="en-US" sz="1800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b="1" kern="1200" dirty="0" smtClean="0"/>
            <a:t>경찰의 업무범위가 확대되었고 이후 보안업무나 국경업무도 경찰이 담당</a:t>
          </a:r>
          <a:endParaRPr lang="ko-KR" altLang="en-US" sz="1800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b="1" kern="1200" dirty="0" err="1" smtClean="0"/>
            <a:t>군경찰은</a:t>
          </a:r>
          <a:r>
            <a:rPr lang="ko-KR" altLang="en-US" sz="1800" b="1" kern="1200" dirty="0" smtClean="0"/>
            <a:t> 정치경찰로 변질되어 많은 비난을 받음</a:t>
          </a:r>
          <a:endParaRPr lang="ko-KR" altLang="en-US" sz="1800" kern="1200" dirty="0"/>
        </a:p>
        <a:p>
          <a:pPr marL="171450" lvl="1" indent="-171450" algn="l" defTabSz="8001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800" b="1" kern="1200" dirty="0" smtClean="0"/>
            <a:t>그 후 </a:t>
          </a:r>
          <a:r>
            <a:rPr lang="ko-KR" altLang="en-US" sz="1800" b="1" kern="1200" dirty="0" err="1" smtClean="0"/>
            <a:t>군경찰기동대가</a:t>
          </a:r>
          <a:r>
            <a:rPr lang="ko-KR" altLang="en-US" sz="1800" b="1" kern="1200" dirty="0" smtClean="0"/>
            <a:t> 창설</a:t>
          </a:r>
          <a:r>
            <a:rPr lang="en-US" altLang="ko-KR" sz="1800" b="1" kern="1200" dirty="0" smtClean="0"/>
            <a:t>. </a:t>
          </a:r>
          <a:r>
            <a:rPr lang="ko-KR" altLang="en-US" sz="1800" b="1" kern="1200" dirty="0" smtClean="0"/>
            <a:t>중앙으로부터 예산지원을 받는 등 개혁이 이루어짐</a:t>
          </a:r>
          <a:endParaRPr lang="ko-KR" altLang="en-US" sz="1800" kern="1200" dirty="0"/>
        </a:p>
      </dsp:txBody>
      <dsp:txXfrm rot="5400000">
        <a:off x="4333115" y="-2304285"/>
        <a:ext cx="2274808" cy="7346959"/>
      </dsp:txXfrm>
    </dsp:sp>
    <dsp:sp modelId="{23E0C78B-8148-4492-938B-581D0E8D8FB1}">
      <dsp:nvSpPr>
        <dsp:cNvPr id="0" name=""/>
        <dsp:cNvSpPr/>
      </dsp:nvSpPr>
      <dsp:spPr>
        <a:xfrm>
          <a:off x="0" y="0"/>
          <a:ext cx="1793272" cy="2696777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19C</a:t>
          </a:r>
          <a:endParaRPr lang="ko-KR" altLang="en-US" sz="4000" kern="1200" dirty="0"/>
        </a:p>
      </dsp:txBody>
      <dsp:txXfrm>
        <a:off x="0" y="0"/>
        <a:ext cx="1793272" cy="2696777"/>
      </dsp:txXfrm>
    </dsp:sp>
    <dsp:sp modelId="{BE8B1065-E48E-4E7B-A9D5-5597CE2889D8}">
      <dsp:nvSpPr>
        <dsp:cNvPr id="0" name=""/>
        <dsp:cNvSpPr/>
      </dsp:nvSpPr>
      <dsp:spPr>
        <a:xfrm rot="5400000">
          <a:off x="4346895" y="331087"/>
          <a:ext cx="2217966" cy="7348003"/>
        </a:xfrm>
        <a:prstGeom prst="round2SameRect">
          <a:avLst/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0000" tIns="123825" rIns="180000" bIns="123825" numCol="1" spcCol="1270" anchor="ctr" anchorCtr="0">
          <a:noAutofit/>
        </a:bodyPr>
        <a:lstStyle/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700" b="1" kern="1200" dirty="0" smtClean="0"/>
            <a:t>1934</a:t>
          </a:r>
          <a:r>
            <a:rPr lang="ko-KR" altLang="en-US" sz="1700" b="1" kern="1200" dirty="0" smtClean="0"/>
            <a:t>년 내무부 경찰청을 국립경찰청으로 변경하여 중앙집권화를 더욱 강화</a:t>
          </a:r>
          <a:endParaRPr lang="ko-KR" altLang="en-US" sz="1700" kern="1200" dirty="0"/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700" b="1" kern="1200" dirty="0" smtClean="0"/>
            <a:t>1941</a:t>
          </a:r>
          <a:r>
            <a:rPr lang="ko-KR" altLang="en-US" sz="1700" b="1" kern="1200" dirty="0" smtClean="0"/>
            <a:t>년 경찰제도의 단순화와 통일화를 가져오기 위해 인구 </a:t>
          </a:r>
          <a:r>
            <a:rPr lang="en-US" altLang="ko-KR" sz="1700" b="1" kern="1200" dirty="0" smtClean="0"/>
            <a:t>1</a:t>
          </a:r>
          <a:r>
            <a:rPr lang="ko-KR" altLang="en-US" sz="1700" b="1" kern="1200" dirty="0" err="1" smtClean="0"/>
            <a:t>만명</a:t>
          </a:r>
          <a:r>
            <a:rPr lang="ko-KR" altLang="en-US" sz="1700" b="1" kern="1200" dirty="0" smtClean="0"/>
            <a:t> 이상의 도시는 모두 국가경찰을 배치</a:t>
          </a:r>
          <a:r>
            <a:rPr lang="en-US" altLang="ko-KR" sz="1800" b="1" kern="1200" dirty="0" smtClean="0"/>
            <a:t> </a:t>
          </a:r>
          <a:r>
            <a:rPr lang="en-US" altLang="ko-KR" sz="1500" b="1" kern="1200" dirty="0" smtClean="0"/>
            <a:t>(1996</a:t>
          </a:r>
          <a:r>
            <a:rPr lang="ko-KR" altLang="en-US" sz="1500" b="1" kern="1200" dirty="0" smtClean="0"/>
            <a:t>년부턴 인구 </a:t>
          </a:r>
          <a:r>
            <a:rPr lang="en-US" altLang="ko-KR" sz="1500" b="1" kern="1200" dirty="0" smtClean="0"/>
            <a:t>2</a:t>
          </a:r>
          <a:r>
            <a:rPr lang="ko-KR" altLang="en-US" sz="1500" b="1" kern="1200" dirty="0" smtClean="0"/>
            <a:t>만으로 변경</a:t>
          </a:r>
          <a:r>
            <a:rPr lang="en-US" altLang="ko-KR" sz="1500" b="1" kern="1200" dirty="0" smtClean="0"/>
            <a:t>)</a:t>
          </a:r>
          <a:endParaRPr lang="ko-KR" altLang="en-US" sz="1700" kern="1200" dirty="0"/>
        </a:p>
        <a:p>
          <a:pPr marL="171450" lvl="1" indent="-171450" algn="l" defTabSz="7556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700" b="1" kern="1200" dirty="0" smtClean="0"/>
            <a:t>1966</a:t>
          </a:r>
          <a:r>
            <a:rPr lang="ko-KR" altLang="en-US" sz="1700" b="1" kern="1200" dirty="0" smtClean="0"/>
            <a:t>년 내무부의 국립경찰청과 파리경찰청을 통합하여 국가경찰로 일원화 됨</a:t>
          </a:r>
          <a:endParaRPr lang="ko-KR" altLang="en-US" sz="1700" kern="1200" dirty="0"/>
        </a:p>
      </dsp:txBody>
      <dsp:txXfrm rot="5400000">
        <a:off x="4346895" y="331087"/>
        <a:ext cx="2217966" cy="7348003"/>
      </dsp:txXfrm>
    </dsp:sp>
    <dsp:sp modelId="{7A6A74E0-9C05-4E4A-9A97-062E42291D01}">
      <dsp:nvSpPr>
        <dsp:cNvPr id="0" name=""/>
        <dsp:cNvSpPr/>
      </dsp:nvSpPr>
      <dsp:spPr>
        <a:xfrm>
          <a:off x="190" y="2752094"/>
          <a:ext cx="1787320" cy="2514269"/>
        </a:xfrm>
        <a:prstGeom prst="round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/>
            <a:t>20C</a:t>
          </a:r>
          <a:endParaRPr lang="ko-KR" altLang="en-US" sz="4000" kern="1200" dirty="0"/>
        </a:p>
      </dsp:txBody>
      <dsp:txXfrm>
        <a:off x="190" y="2752094"/>
        <a:ext cx="1787320" cy="251426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B47CE0-9397-4F73-9CE3-7DA2A3333A7C}">
      <dsp:nvSpPr>
        <dsp:cNvPr id="0" name=""/>
        <dsp:cNvSpPr/>
      </dsp:nvSpPr>
      <dsp:spPr>
        <a:xfrm>
          <a:off x="0" y="0"/>
          <a:ext cx="9144000" cy="912807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◆ </a:t>
          </a:r>
          <a:r>
            <a:rPr lang="ko-KR" altLang="en-US" sz="1900" b="1" kern="1200" dirty="0" smtClean="0"/>
            <a:t>프랑스 경찰의 중심으로서 인구 </a:t>
          </a:r>
          <a:r>
            <a:rPr lang="en-US" altLang="ko-KR" sz="1900" b="1" kern="1200" dirty="0" smtClean="0"/>
            <a:t>2</a:t>
          </a:r>
          <a:r>
            <a:rPr lang="ko-KR" altLang="en-US" sz="1900" b="1" kern="1200" dirty="0" err="1" smtClean="0"/>
            <a:t>만명</a:t>
          </a:r>
          <a:r>
            <a:rPr lang="ko-KR" altLang="en-US" sz="1900" b="1" kern="1200" dirty="0" smtClean="0"/>
            <a:t> 이상의 도시지역에서 </a:t>
          </a:r>
          <a:r>
            <a:rPr lang="ko-KR" altLang="en-US" sz="1900" b="1" kern="1200" dirty="0" err="1" smtClean="0"/>
            <a:t>시경찰국을</a:t>
          </a:r>
          <a:r>
            <a:rPr lang="ko-KR" altLang="en-US" sz="1900" b="1" kern="1200" dirty="0" smtClean="0"/>
            <a:t> 운용</a:t>
          </a:r>
          <a:endParaRPr lang="ko-KR" altLang="en-US" sz="1900" kern="1200" dirty="0"/>
        </a:p>
      </dsp:txBody>
      <dsp:txXfrm>
        <a:off x="0" y="0"/>
        <a:ext cx="9144000" cy="912807"/>
      </dsp:txXfrm>
    </dsp:sp>
    <dsp:sp modelId="{6BF0EE4B-9A4D-4DA5-A83F-61A51B1DBDDB}">
      <dsp:nvSpPr>
        <dsp:cNvPr id="0" name=""/>
        <dsp:cNvSpPr/>
      </dsp:nvSpPr>
      <dsp:spPr>
        <a:xfrm>
          <a:off x="0" y="926464"/>
          <a:ext cx="9144000" cy="912807"/>
        </a:xfrm>
        <a:prstGeom prst="roundRect">
          <a:avLst/>
        </a:prstGeom>
        <a:gradFill rotWithShape="0">
          <a:gsLst>
            <a:gs pos="0">
              <a:schemeClr val="accent2">
                <a:hueOff val="936304"/>
                <a:satOff val="-1168"/>
                <a:lumOff val="275"/>
                <a:alphaOff val="0"/>
                <a:shade val="51000"/>
                <a:satMod val="130000"/>
              </a:schemeClr>
            </a:gs>
            <a:gs pos="80000">
              <a:schemeClr val="accent2">
                <a:hueOff val="936304"/>
                <a:satOff val="-1168"/>
                <a:lumOff val="275"/>
                <a:alphaOff val="0"/>
                <a:shade val="93000"/>
                <a:satMod val="130000"/>
              </a:schemeClr>
            </a:gs>
            <a:gs pos="100000">
              <a:schemeClr val="accent2">
                <a:hueOff val="936304"/>
                <a:satOff val="-1168"/>
                <a:lumOff val="27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◆ </a:t>
          </a:r>
          <a:r>
            <a:rPr lang="ko-KR" altLang="en-US" sz="2000" b="1" kern="1200" dirty="0" smtClean="0"/>
            <a:t>내무부장관의 지휘 하에 국립경찰청장이 국립경찰을 통일적으로 지휘</a:t>
          </a:r>
          <a:r>
            <a:rPr lang="en-US" altLang="ko-KR" sz="2000" b="1" kern="1200" dirty="0" smtClean="0"/>
            <a:t>·</a:t>
          </a:r>
          <a:r>
            <a:rPr lang="ko-KR" altLang="en-US" sz="2000" b="1" kern="1200" dirty="0" smtClean="0"/>
            <a:t>감독</a:t>
          </a:r>
          <a:endParaRPr lang="en-US" altLang="ko-KR" sz="2000" b="1" kern="1200" dirty="0" smtClean="0"/>
        </a:p>
      </dsp:txBody>
      <dsp:txXfrm>
        <a:off x="0" y="926464"/>
        <a:ext cx="9144000" cy="912807"/>
      </dsp:txXfrm>
    </dsp:sp>
    <dsp:sp modelId="{53725A3E-46A8-46F6-BBC7-8FBA6C5F8FDE}">
      <dsp:nvSpPr>
        <dsp:cNvPr id="0" name=""/>
        <dsp:cNvSpPr/>
      </dsp:nvSpPr>
      <dsp:spPr>
        <a:xfrm>
          <a:off x="0" y="1852757"/>
          <a:ext cx="9144000" cy="912807"/>
        </a:xfrm>
        <a:prstGeom prst="roundRect">
          <a:avLst/>
        </a:prstGeom>
        <a:gradFill rotWithShape="0">
          <a:gsLst>
            <a:gs pos="0">
              <a:schemeClr val="accent2">
                <a:hueOff val="1872608"/>
                <a:satOff val="-2336"/>
                <a:lumOff val="549"/>
                <a:alphaOff val="0"/>
                <a:shade val="51000"/>
                <a:satMod val="130000"/>
              </a:schemeClr>
            </a:gs>
            <a:gs pos="80000">
              <a:schemeClr val="accent2">
                <a:hueOff val="1872608"/>
                <a:satOff val="-2336"/>
                <a:lumOff val="549"/>
                <a:alphaOff val="0"/>
                <a:shade val="93000"/>
                <a:satMod val="130000"/>
              </a:schemeClr>
            </a:gs>
            <a:gs pos="100000">
              <a:schemeClr val="accent2">
                <a:hueOff val="1872608"/>
                <a:satOff val="-2336"/>
                <a:lumOff val="5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◆ </a:t>
          </a:r>
          <a:r>
            <a:rPr lang="ko-KR" altLang="en-US" sz="2000" b="1" kern="1200" dirty="0" smtClean="0"/>
            <a:t>지방의 국립경찰은 내무부장관이 임명하는 도지사를 통하여 관리</a:t>
          </a:r>
          <a:endParaRPr lang="en-US" altLang="ko-KR" sz="2000" b="1" kern="1200" dirty="0" smtClean="0"/>
        </a:p>
      </dsp:txBody>
      <dsp:txXfrm>
        <a:off x="0" y="1852757"/>
        <a:ext cx="9144000" cy="912807"/>
      </dsp:txXfrm>
    </dsp:sp>
    <dsp:sp modelId="{CF74CEED-80EF-4D1C-9EAA-904627A1D6C7}">
      <dsp:nvSpPr>
        <dsp:cNvPr id="0" name=""/>
        <dsp:cNvSpPr/>
      </dsp:nvSpPr>
      <dsp:spPr>
        <a:xfrm>
          <a:off x="0" y="2779050"/>
          <a:ext cx="9144000" cy="912807"/>
        </a:xfrm>
        <a:prstGeom prst="roundRect">
          <a:avLst/>
        </a:prstGeom>
        <a:gradFill rotWithShape="0">
          <a:gsLst>
            <a:gs pos="0">
              <a:schemeClr val="accent2">
                <a:hueOff val="2808911"/>
                <a:satOff val="-3503"/>
                <a:lumOff val="824"/>
                <a:alphaOff val="0"/>
                <a:shade val="51000"/>
                <a:satMod val="130000"/>
              </a:schemeClr>
            </a:gs>
            <a:gs pos="80000">
              <a:schemeClr val="accent2">
                <a:hueOff val="2808911"/>
                <a:satOff val="-3503"/>
                <a:lumOff val="824"/>
                <a:alphaOff val="0"/>
                <a:shade val="93000"/>
                <a:satMod val="130000"/>
              </a:schemeClr>
            </a:gs>
            <a:gs pos="100000">
              <a:schemeClr val="accent2">
                <a:hueOff val="2808911"/>
                <a:satOff val="-3503"/>
                <a:lumOff val="8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◆</a:t>
          </a:r>
          <a:r>
            <a:rPr lang="ko-KR" altLang="en-US" sz="2000" kern="1200" dirty="0" smtClean="0"/>
            <a:t> </a:t>
          </a:r>
          <a:r>
            <a:rPr lang="ko-KR" altLang="en-US" sz="2000" b="1" kern="1200" dirty="0" smtClean="0"/>
            <a:t>국립경찰청장은 민간인 신분으로서 국무회의에서 임명</a:t>
          </a:r>
          <a:endParaRPr lang="en-US" altLang="ko-KR" sz="2000" b="1" kern="1200" dirty="0" smtClean="0"/>
        </a:p>
      </dsp:txBody>
      <dsp:txXfrm>
        <a:off x="0" y="2779050"/>
        <a:ext cx="9144000" cy="912807"/>
      </dsp:txXfrm>
    </dsp:sp>
    <dsp:sp modelId="{72027A3B-6AF3-429E-8156-640F8B6F08EA}">
      <dsp:nvSpPr>
        <dsp:cNvPr id="0" name=""/>
        <dsp:cNvSpPr/>
      </dsp:nvSpPr>
      <dsp:spPr>
        <a:xfrm>
          <a:off x="0" y="3705344"/>
          <a:ext cx="9144000" cy="912807"/>
        </a:xfrm>
        <a:prstGeom prst="roundRect">
          <a:avLst/>
        </a:prstGeom>
        <a:gradFill rotWithShape="0">
          <a:gsLst>
            <a:gs pos="0">
              <a:schemeClr val="accent2">
                <a:hueOff val="3745215"/>
                <a:satOff val="-4671"/>
                <a:lumOff val="1098"/>
                <a:alphaOff val="0"/>
                <a:shade val="51000"/>
                <a:satMod val="130000"/>
              </a:schemeClr>
            </a:gs>
            <a:gs pos="80000">
              <a:schemeClr val="accent2">
                <a:hueOff val="3745215"/>
                <a:satOff val="-4671"/>
                <a:lumOff val="1098"/>
                <a:alphaOff val="0"/>
                <a:shade val="93000"/>
                <a:satMod val="130000"/>
              </a:schemeClr>
            </a:gs>
            <a:gs pos="100000">
              <a:schemeClr val="accent2">
                <a:hueOff val="3745215"/>
                <a:satOff val="-4671"/>
                <a:lumOff val="10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◆</a:t>
          </a:r>
          <a:r>
            <a:rPr lang="ko-KR" altLang="en-US" sz="1900" kern="1200" dirty="0" smtClean="0"/>
            <a:t> </a:t>
          </a:r>
          <a:r>
            <a:rPr lang="ko-KR" altLang="en-US" sz="1900" b="1" kern="1200" dirty="0" smtClean="0"/>
            <a:t>정복경찰관</a:t>
          </a:r>
          <a:r>
            <a:rPr lang="en-US" altLang="ko-KR" sz="1900" b="1" kern="1200" dirty="0" smtClean="0"/>
            <a:t>, </a:t>
          </a:r>
          <a:r>
            <a:rPr lang="ko-KR" altLang="en-US" sz="1900" b="1" kern="1200" dirty="0" smtClean="0"/>
            <a:t>사복경찰관</a:t>
          </a:r>
          <a:r>
            <a:rPr lang="en-US" altLang="ko-KR" sz="1900" b="1" kern="1200" dirty="0" smtClean="0"/>
            <a:t>, </a:t>
          </a:r>
          <a:r>
            <a:rPr lang="ko-KR" altLang="en-US" sz="1900" b="1" kern="1200" dirty="0" smtClean="0"/>
            <a:t>일반직원으로 구성되며 이들 모두 내무부 소속의 국가공무원이다</a:t>
          </a:r>
          <a:endParaRPr lang="en-US" altLang="ko-KR" sz="1900" b="1" kern="1200" dirty="0" smtClean="0"/>
        </a:p>
      </dsp:txBody>
      <dsp:txXfrm>
        <a:off x="0" y="3705344"/>
        <a:ext cx="9144000" cy="912807"/>
      </dsp:txXfrm>
    </dsp:sp>
    <dsp:sp modelId="{02F7716D-74A0-4946-AAE3-58949BFA45F5}">
      <dsp:nvSpPr>
        <dsp:cNvPr id="0" name=""/>
        <dsp:cNvSpPr/>
      </dsp:nvSpPr>
      <dsp:spPr>
        <a:xfrm>
          <a:off x="0" y="4631637"/>
          <a:ext cx="9144000" cy="912807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500" kern="1200" dirty="0" smtClean="0"/>
            <a:t>◆</a:t>
          </a:r>
          <a:r>
            <a:rPr lang="ko-KR" altLang="en-US" sz="1800" kern="1200" dirty="0" smtClean="0"/>
            <a:t> </a:t>
          </a:r>
          <a:r>
            <a:rPr lang="ko-KR" altLang="en-US" sz="1800" b="1" kern="1200" dirty="0" smtClean="0"/>
            <a:t>국가 소속 경찰관은 정복경찰</a:t>
          </a:r>
          <a:r>
            <a:rPr lang="en-US" altLang="ko-KR" sz="1800" b="1" kern="1200" dirty="0" smtClean="0"/>
            <a:t>(</a:t>
          </a:r>
          <a:r>
            <a:rPr lang="ko-KR" altLang="en-US" sz="1800" b="1" kern="1200" dirty="0" smtClean="0"/>
            <a:t>행정경찰</a:t>
          </a:r>
          <a:r>
            <a:rPr lang="en-US" altLang="ko-KR" sz="1800" b="1" kern="1200" dirty="0" smtClean="0"/>
            <a:t>)</a:t>
          </a:r>
          <a:r>
            <a:rPr lang="ko-KR" altLang="en-US" sz="1800" b="1" kern="1200" dirty="0" smtClean="0"/>
            <a:t>과 사복경찰</a:t>
          </a:r>
          <a:r>
            <a:rPr lang="en-US" altLang="ko-KR" sz="1800" b="1" kern="1200" dirty="0" smtClean="0"/>
            <a:t>(</a:t>
          </a:r>
          <a:r>
            <a:rPr lang="ko-KR" altLang="en-US" sz="1800" b="1" kern="1200" dirty="0" smtClean="0"/>
            <a:t>사법경찰</a:t>
          </a:r>
          <a:r>
            <a:rPr lang="en-US" altLang="ko-KR" sz="1800" b="1" kern="1200" dirty="0" smtClean="0"/>
            <a:t>)</a:t>
          </a:r>
          <a:r>
            <a:rPr lang="ko-KR" altLang="en-US" sz="1800" b="1" kern="1200" dirty="0" smtClean="0"/>
            <a:t>의 어느 하나에 속하며</a:t>
          </a:r>
          <a:r>
            <a:rPr lang="en-US" altLang="ko-KR" sz="1800" b="1" kern="1200" dirty="0" smtClean="0"/>
            <a:t>, </a:t>
          </a:r>
          <a:r>
            <a:rPr lang="ko-KR" altLang="en-US" sz="1800" b="1" kern="1200" dirty="0" smtClean="0"/>
            <a:t>정복경찰은 범죄예방</a:t>
          </a:r>
          <a:r>
            <a:rPr lang="en-US" altLang="ko-KR" sz="1800" b="1" kern="1200" dirty="0" smtClean="0"/>
            <a:t>·</a:t>
          </a:r>
          <a:r>
            <a:rPr lang="ko-KR" altLang="en-US" sz="1800" b="1" kern="1200" dirty="0" smtClean="0"/>
            <a:t>교통</a:t>
          </a:r>
          <a:r>
            <a:rPr lang="en-US" altLang="ko-KR" sz="1800" b="1" kern="1200" dirty="0" smtClean="0"/>
            <a:t>·</a:t>
          </a:r>
          <a:r>
            <a:rPr lang="ko-KR" altLang="en-US" sz="1800" b="1" kern="1200" dirty="0" smtClean="0"/>
            <a:t>경비</a:t>
          </a:r>
          <a:r>
            <a:rPr lang="en-US" altLang="ko-KR" sz="1800" b="1" kern="1200" dirty="0" smtClean="0"/>
            <a:t>· </a:t>
          </a:r>
          <a:r>
            <a:rPr lang="ko-KR" altLang="en-US" sz="1800" b="1" kern="1200" dirty="0" smtClean="0"/>
            <a:t>등의 업무를 담당</a:t>
          </a:r>
          <a:r>
            <a:rPr lang="en-US" altLang="ko-KR" sz="1800" b="1" kern="1200" dirty="0" smtClean="0"/>
            <a:t>, </a:t>
          </a:r>
          <a:r>
            <a:rPr lang="ko-KR" altLang="en-US" sz="1800" b="1" kern="1200" dirty="0" smtClean="0"/>
            <a:t>사복경찰은 수사</a:t>
          </a:r>
          <a:r>
            <a:rPr lang="en-US" altLang="ko-KR" sz="1800" b="1" kern="1200" dirty="0" smtClean="0"/>
            <a:t>·</a:t>
          </a:r>
          <a:r>
            <a:rPr lang="ko-KR" altLang="en-US" sz="1800" b="1" kern="1200" dirty="0" smtClean="0"/>
            <a:t>형사업무를 담당</a:t>
          </a:r>
          <a:endParaRPr lang="en-US" altLang="ko-KR" sz="1800" b="1" kern="1200" dirty="0" smtClean="0"/>
        </a:p>
      </dsp:txBody>
      <dsp:txXfrm>
        <a:off x="0" y="4631637"/>
        <a:ext cx="9144000" cy="91280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D3E52E9-6943-4E50-AA91-2FD80B7E1425}">
      <dsp:nvSpPr>
        <dsp:cNvPr id="0" name=""/>
        <dsp:cNvSpPr/>
      </dsp:nvSpPr>
      <dsp:spPr>
        <a:xfrm>
          <a:off x="4411605" y="780974"/>
          <a:ext cx="311592" cy="13703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0316"/>
              </a:lnTo>
              <a:lnTo>
                <a:pt x="311592" y="137031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C13393-20C2-4CDE-9D6A-2C91C15F4D6F}">
      <dsp:nvSpPr>
        <dsp:cNvPr id="0" name=""/>
        <dsp:cNvSpPr/>
      </dsp:nvSpPr>
      <dsp:spPr>
        <a:xfrm>
          <a:off x="4050904" y="780974"/>
          <a:ext cx="360700" cy="1370316"/>
        </a:xfrm>
        <a:custGeom>
          <a:avLst/>
          <a:gdLst/>
          <a:ahLst/>
          <a:cxnLst/>
          <a:rect l="0" t="0" r="0" b="0"/>
          <a:pathLst>
            <a:path>
              <a:moveTo>
                <a:pt x="360700" y="0"/>
              </a:moveTo>
              <a:lnTo>
                <a:pt x="360700" y="1370316"/>
              </a:lnTo>
              <a:lnTo>
                <a:pt x="0" y="137031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74CD33-44EF-4E45-B150-F0BEDAC75F7C}">
      <dsp:nvSpPr>
        <dsp:cNvPr id="0" name=""/>
        <dsp:cNvSpPr/>
      </dsp:nvSpPr>
      <dsp:spPr>
        <a:xfrm>
          <a:off x="4411605" y="780974"/>
          <a:ext cx="311592" cy="8367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6725"/>
              </a:lnTo>
              <a:lnTo>
                <a:pt x="311592" y="83672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3BED54-1FE4-46CD-B8BA-D563A7FA4BC4}">
      <dsp:nvSpPr>
        <dsp:cNvPr id="0" name=""/>
        <dsp:cNvSpPr/>
      </dsp:nvSpPr>
      <dsp:spPr>
        <a:xfrm>
          <a:off x="4035401" y="780974"/>
          <a:ext cx="376203" cy="830035"/>
        </a:xfrm>
        <a:custGeom>
          <a:avLst/>
          <a:gdLst/>
          <a:ahLst/>
          <a:cxnLst/>
          <a:rect l="0" t="0" r="0" b="0"/>
          <a:pathLst>
            <a:path>
              <a:moveTo>
                <a:pt x="376203" y="0"/>
              </a:moveTo>
              <a:lnTo>
                <a:pt x="376203" y="830035"/>
              </a:lnTo>
              <a:lnTo>
                <a:pt x="0" y="83003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51CE38-6F57-4427-B9B8-5E84FAF42F93}">
      <dsp:nvSpPr>
        <dsp:cNvPr id="0" name=""/>
        <dsp:cNvSpPr/>
      </dsp:nvSpPr>
      <dsp:spPr>
        <a:xfrm>
          <a:off x="4411605" y="780974"/>
          <a:ext cx="311592" cy="3514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480"/>
              </a:lnTo>
              <a:lnTo>
                <a:pt x="311592" y="35148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918EB3-6124-4F8D-AABA-01B80AEFD0E6}">
      <dsp:nvSpPr>
        <dsp:cNvPr id="0" name=""/>
        <dsp:cNvSpPr/>
      </dsp:nvSpPr>
      <dsp:spPr>
        <a:xfrm>
          <a:off x="4043061" y="780974"/>
          <a:ext cx="368544" cy="337115"/>
        </a:xfrm>
        <a:custGeom>
          <a:avLst/>
          <a:gdLst/>
          <a:ahLst/>
          <a:cxnLst/>
          <a:rect l="0" t="0" r="0" b="0"/>
          <a:pathLst>
            <a:path>
              <a:moveTo>
                <a:pt x="368544" y="0"/>
              </a:moveTo>
              <a:lnTo>
                <a:pt x="368544" y="337115"/>
              </a:lnTo>
              <a:lnTo>
                <a:pt x="0" y="337115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A0D897-BB71-4E03-9A10-BCAE09644AB7}">
      <dsp:nvSpPr>
        <dsp:cNvPr id="0" name=""/>
        <dsp:cNvSpPr/>
      </dsp:nvSpPr>
      <dsp:spPr>
        <a:xfrm>
          <a:off x="4411605" y="780974"/>
          <a:ext cx="3411227" cy="2171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9866"/>
              </a:lnTo>
              <a:lnTo>
                <a:pt x="3411227" y="2009866"/>
              </a:lnTo>
              <a:lnTo>
                <a:pt x="3411227" y="217135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DBE259-68A2-4906-953A-C286E4BC2BA5}">
      <dsp:nvSpPr>
        <dsp:cNvPr id="0" name=""/>
        <dsp:cNvSpPr/>
      </dsp:nvSpPr>
      <dsp:spPr>
        <a:xfrm>
          <a:off x="4411605" y="780974"/>
          <a:ext cx="2878574" cy="2171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9866"/>
              </a:lnTo>
              <a:lnTo>
                <a:pt x="2878574" y="2009866"/>
              </a:lnTo>
              <a:lnTo>
                <a:pt x="2878574" y="217135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5AF927-4C35-4465-A949-B39D5618D045}">
      <dsp:nvSpPr>
        <dsp:cNvPr id="0" name=""/>
        <dsp:cNvSpPr/>
      </dsp:nvSpPr>
      <dsp:spPr>
        <a:xfrm>
          <a:off x="4411605" y="780974"/>
          <a:ext cx="2258910" cy="2171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9866"/>
              </a:lnTo>
              <a:lnTo>
                <a:pt x="2258910" y="2009866"/>
              </a:lnTo>
              <a:lnTo>
                <a:pt x="2258910" y="217135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DCDF1D-E8C0-4CCD-9716-51DF947D6185}">
      <dsp:nvSpPr>
        <dsp:cNvPr id="0" name=""/>
        <dsp:cNvSpPr/>
      </dsp:nvSpPr>
      <dsp:spPr>
        <a:xfrm>
          <a:off x="4411605" y="780974"/>
          <a:ext cx="1516762" cy="2171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9866"/>
              </a:lnTo>
              <a:lnTo>
                <a:pt x="1516762" y="2009866"/>
              </a:lnTo>
              <a:lnTo>
                <a:pt x="1516762" y="217135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28F382-8A0B-443C-B903-B53D1B7AA1E3}">
      <dsp:nvSpPr>
        <dsp:cNvPr id="0" name=""/>
        <dsp:cNvSpPr/>
      </dsp:nvSpPr>
      <dsp:spPr>
        <a:xfrm>
          <a:off x="4411605" y="780974"/>
          <a:ext cx="832326" cy="2171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9866"/>
              </a:lnTo>
              <a:lnTo>
                <a:pt x="832326" y="2009866"/>
              </a:lnTo>
              <a:lnTo>
                <a:pt x="832326" y="217135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438E1D-5503-41E3-85F6-ED37847DED94}">
      <dsp:nvSpPr>
        <dsp:cNvPr id="0" name=""/>
        <dsp:cNvSpPr/>
      </dsp:nvSpPr>
      <dsp:spPr>
        <a:xfrm>
          <a:off x="4411605" y="780974"/>
          <a:ext cx="137056" cy="2171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9866"/>
              </a:lnTo>
              <a:lnTo>
                <a:pt x="137056" y="2009866"/>
              </a:lnTo>
              <a:lnTo>
                <a:pt x="137056" y="217135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B870AC-45C8-4B8B-9196-3EC40D87F8BB}">
      <dsp:nvSpPr>
        <dsp:cNvPr id="0" name=""/>
        <dsp:cNvSpPr/>
      </dsp:nvSpPr>
      <dsp:spPr>
        <a:xfrm>
          <a:off x="3746148" y="780974"/>
          <a:ext cx="665457" cy="2157066"/>
        </a:xfrm>
        <a:custGeom>
          <a:avLst/>
          <a:gdLst/>
          <a:ahLst/>
          <a:cxnLst/>
          <a:rect l="0" t="0" r="0" b="0"/>
          <a:pathLst>
            <a:path>
              <a:moveTo>
                <a:pt x="665457" y="0"/>
              </a:moveTo>
              <a:lnTo>
                <a:pt x="665457" y="1995579"/>
              </a:lnTo>
              <a:lnTo>
                <a:pt x="0" y="1995579"/>
              </a:lnTo>
              <a:lnTo>
                <a:pt x="0" y="215706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1B9F2F-2DC6-407B-994E-886ACF59E6D4}">
      <dsp:nvSpPr>
        <dsp:cNvPr id="0" name=""/>
        <dsp:cNvSpPr/>
      </dsp:nvSpPr>
      <dsp:spPr>
        <a:xfrm>
          <a:off x="3081144" y="780974"/>
          <a:ext cx="1330460" cy="2157066"/>
        </a:xfrm>
        <a:custGeom>
          <a:avLst/>
          <a:gdLst/>
          <a:ahLst/>
          <a:cxnLst/>
          <a:rect l="0" t="0" r="0" b="0"/>
          <a:pathLst>
            <a:path>
              <a:moveTo>
                <a:pt x="1330460" y="0"/>
              </a:moveTo>
              <a:lnTo>
                <a:pt x="1330460" y="1995579"/>
              </a:lnTo>
              <a:lnTo>
                <a:pt x="0" y="1995579"/>
              </a:lnTo>
              <a:lnTo>
                <a:pt x="0" y="215706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6AC906-0E5E-4BFB-8203-40589BB2848D}">
      <dsp:nvSpPr>
        <dsp:cNvPr id="0" name=""/>
        <dsp:cNvSpPr/>
      </dsp:nvSpPr>
      <dsp:spPr>
        <a:xfrm>
          <a:off x="2435727" y="780974"/>
          <a:ext cx="1975877" cy="2157066"/>
        </a:xfrm>
        <a:custGeom>
          <a:avLst/>
          <a:gdLst/>
          <a:ahLst/>
          <a:cxnLst/>
          <a:rect l="0" t="0" r="0" b="0"/>
          <a:pathLst>
            <a:path>
              <a:moveTo>
                <a:pt x="1975877" y="0"/>
              </a:moveTo>
              <a:lnTo>
                <a:pt x="1975877" y="1995579"/>
              </a:lnTo>
              <a:lnTo>
                <a:pt x="0" y="1995579"/>
              </a:lnTo>
              <a:lnTo>
                <a:pt x="0" y="215706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B84268-CAFA-4454-8168-D4057B77959B}">
      <dsp:nvSpPr>
        <dsp:cNvPr id="0" name=""/>
        <dsp:cNvSpPr/>
      </dsp:nvSpPr>
      <dsp:spPr>
        <a:xfrm>
          <a:off x="1814294" y="780974"/>
          <a:ext cx="2597310" cy="2157066"/>
        </a:xfrm>
        <a:custGeom>
          <a:avLst/>
          <a:gdLst/>
          <a:ahLst/>
          <a:cxnLst/>
          <a:rect l="0" t="0" r="0" b="0"/>
          <a:pathLst>
            <a:path>
              <a:moveTo>
                <a:pt x="2597310" y="0"/>
              </a:moveTo>
              <a:lnTo>
                <a:pt x="2597310" y="1995579"/>
              </a:lnTo>
              <a:lnTo>
                <a:pt x="0" y="1995579"/>
              </a:lnTo>
              <a:lnTo>
                <a:pt x="0" y="215706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26CE9D-E559-4B05-A109-F42420F08593}">
      <dsp:nvSpPr>
        <dsp:cNvPr id="0" name=""/>
        <dsp:cNvSpPr/>
      </dsp:nvSpPr>
      <dsp:spPr>
        <a:xfrm>
          <a:off x="1152105" y="780974"/>
          <a:ext cx="3259499" cy="2157066"/>
        </a:xfrm>
        <a:custGeom>
          <a:avLst/>
          <a:gdLst/>
          <a:ahLst/>
          <a:cxnLst/>
          <a:rect l="0" t="0" r="0" b="0"/>
          <a:pathLst>
            <a:path>
              <a:moveTo>
                <a:pt x="3259499" y="0"/>
              </a:moveTo>
              <a:lnTo>
                <a:pt x="3259499" y="1995579"/>
              </a:lnTo>
              <a:lnTo>
                <a:pt x="0" y="1995579"/>
              </a:lnTo>
              <a:lnTo>
                <a:pt x="0" y="215706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23DF4A-B370-4B40-8730-0B0709EECAE9}">
      <dsp:nvSpPr>
        <dsp:cNvPr id="0" name=""/>
        <dsp:cNvSpPr/>
      </dsp:nvSpPr>
      <dsp:spPr>
        <a:xfrm>
          <a:off x="552873" y="780974"/>
          <a:ext cx="3858731" cy="2157066"/>
        </a:xfrm>
        <a:custGeom>
          <a:avLst/>
          <a:gdLst/>
          <a:ahLst/>
          <a:cxnLst/>
          <a:rect l="0" t="0" r="0" b="0"/>
          <a:pathLst>
            <a:path>
              <a:moveTo>
                <a:pt x="3858731" y="0"/>
              </a:moveTo>
              <a:lnTo>
                <a:pt x="3858731" y="1995579"/>
              </a:lnTo>
              <a:lnTo>
                <a:pt x="0" y="1995579"/>
              </a:lnTo>
              <a:lnTo>
                <a:pt x="0" y="2157066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4E4DC4-5476-4107-BB36-DAB9D8C556D6}">
      <dsp:nvSpPr>
        <dsp:cNvPr id="0" name=""/>
        <dsp:cNvSpPr/>
      </dsp:nvSpPr>
      <dsp:spPr>
        <a:xfrm>
          <a:off x="3641389" y="0"/>
          <a:ext cx="1537971" cy="359439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내무부장관</a:t>
          </a:r>
          <a:endParaRPr lang="ko-KR" altLang="en-US" sz="2000" kern="1200" dirty="0"/>
        </a:p>
      </dsp:txBody>
      <dsp:txXfrm>
        <a:off x="3641389" y="0"/>
        <a:ext cx="1537971" cy="359439"/>
      </dsp:txXfrm>
    </dsp:sp>
    <dsp:sp modelId="{BE5311A3-FC65-4978-A74D-1ADE1A6A08DD}">
      <dsp:nvSpPr>
        <dsp:cNvPr id="0" name=""/>
        <dsp:cNvSpPr/>
      </dsp:nvSpPr>
      <dsp:spPr>
        <a:xfrm>
          <a:off x="3642619" y="472872"/>
          <a:ext cx="1537971" cy="30810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경찰청장</a:t>
          </a:r>
          <a:endParaRPr lang="ko-KR" altLang="en-US" sz="2000" kern="1200" dirty="0"/>
        </a:p>
      </dsp:txBody>
      <dsp:txXfrm>
        <a:off x="3642619" y="472872"/>
        <a:ext cx="1537971" cy="308101"/>
      </dsp:txXfrm>
    </dsp:sp>
    <dsp:sp modelId="{B8B6AA8C-3EBD-4C8F-8DF1-24EE317EF277}">
      <dsp:nvSpPr>
        <dsp:cNvPr id="0" name=""/>
        <dsp:cNvSpPr/>
      </dsp:nvSpPr>
      <dsp:spPr>
        <a:xfrm>
          <a:off x="356605" y="2938040"/>
          <a:ext cx="392536" cy="83503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eaVert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err="1" smtClean="0"/>
            <a:t>경무국</a:t>
          </a:r>
          <a:endParaRPr lang="en-US" altLang="ko-KR" sz="2000" kern="1200" dirty="0" smtClean="0"/>
        </a:p>
      </dsp:txBody>
      <dsp:txXfrm>
        <a:off x="356605" y="2938040"/>
        <a:ext cx="392536" cy="835033"/>
      </dsp:txXfrm>
    </dsp:sp>
    <dsp:sp modelId="{0499DF0A-9D4F-453C-8846-59DE32CF260E}">
      <dsp:nvSpPr>
        <dsp:cNvPr id="0" name=""/>
        <dsp:cNvSpPr/>
      </dsp:nvSpPr>
      <dsp:spPr>
        <a:xfrm>
          <a:off x="959582" y="2938040"/>
          <a:ext cx="385046" cy="90011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eaVert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교육국</a:t>
          </a:r>
          <a:endParaRPr lang="en-US" altLang="ko-KR" sz="2000" kern="1200" dirty="0" smtClean="0"/>
        </a:p>
      </dsp:txBody>
      <dsp:txXfrm>
        <a:off x="959582" y="2938040"/>
        <a:ext cx="385046" cy="900113"/>
      </dsp:txXfrm>
    </dsp:sp>
    <dsp:sp modelId="{6E825C6E-89E0-468C-9CE0-79323E06DD4E}">
      <dsp:nvSpPr>
        <dsp:cNvPr id="0" name=""/>
        <dsp:cNvSpPr/>
      </dsp:nvSpPr>
      <dsp:spPr>
        <a:xfrm>
          <a:off x="1627508" y="2938040"/>
          <a:ext cx="373573" cy="92837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eaVert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수사국</a:t>
          </a:r>
          <a:endParaRPr lang="en-US" altLang="ko-KR" sz="2000" kern="1200" dirty="0" smtClean="0"/>
        </a:p>
      </dsp:txBody>
      <dsp:txXfrm>
        <a:off x="1627508" y="2938040"/>
        <a:ext cx="373573" cy="928373"/>
      </dsp:txXfrm>
    </dsp:sp>
    <dsp:sp modelId="{8BE8061F-67EA-4C4D-9F9F-684B445B62B9}">
      <dsp:nvSpPr>
        <dsp:cNvPr id="0" name=""/>
        <dsp:cNvSpPr/>
      </dsp:nvSpPr>
      <dsp:spPr>
        <a:xfrm>
          <a:off x="2265012" y="2938040"/>
          <a:ext cx="341429" cy="98771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eaVert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err="1" smtClean="0"/>
            <a:t>방범국</a:t>
          </a:r>
          <a:endParaRPr lang="en-US" altLang="ko-KR" sz="2000" kern="1200" dirty="0" smtClean="0"/>
        </a:p>
      </dsp:txBody>
      <dsp:txXfrm>
        <a:off x="2265012" y="2938040"/>
        <a:ext cx="341429" cy="987715"/>
      </dsp:txXfrm>
    </dsp:sp>
    <dsp:sp modelId="{835066E9-82F4-461E-9F23-8DC351F21667}">
      <dsp:nvSpPr>
        <dsp:cNvPr id="0" name=""/>
        <dsp:cNvSpPr/>
      </dsp:nvSpPr>
      <dsp:spPr>
        <a:xfrm>
          <a:off x="2912652" y="2938040"/>
          <a:ext cx="336984" cy="89112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eaVert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err="1" smtClean="0"/>
            <a:t>보안국</a:t>
          </a:r>
          <a:endParaRPr lang="en-US" altLang="ko-KR" sz="2000" kern="1200" dirty="0" smtClean="0"/>
        </a:p>
      </dsp:txBody>
      <dsp:txXfrm>
        <a:off x="2912652" y="2938040"/>
        <a:ext cx="336984" cy="891123"/>
      </dsp:txXfrm>
    </dsp:sp>
    <dsp:sp modelId="{E13F9085-CF32-486F-A8F9-5B91073BDA51}">
      <dsp:nvSpPr>
        <dsp:cNvPr id="0" name=""/>
        <dsp:cNvSpPr/>
      </dsp:nvSpPr>
      <dsp:spPr>
        <a:xfrm>
          <a:off x="3535915" y="2938040"/>
          <a:ext cx="420465" cy="139009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eaVert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국경경찰국</a:t>
          </a:r>
          <a:endParaRPr lang="en-US" altLang="ko-KR" sz="2000" kern="1200" dirty="0" smtClean="0"/>
        </a:p>
      </dsp:txBody>
      <dsp:txXfrm>
        <a:off x="3535915" y="2938040"/>
        <a:ext cx="420465" cy="1390095"/>
      </dsp:txXfrm>
    </dsp:sp>
    <dsp:sp modelId="{CA3B360A-D8AA-4973-BDB8-C22856ECAF44}">
      <dsp:nvSpPr>
        <dsp:cNvPr id="0" name=""/>
        <dsp:cNvSpPr/>
      </dsp:nvSpPr>
      <dsp:spPr>
        <a:xfrm>
          <a:off x="4356991" y="2952328"/>
          <a:ext cx="383339" cy="98778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eaVert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정보국</a:t>
          </a:r>
          <a:endParaRPr lang="en-US" altLang="ko-KR" sz="2000" kern="1200" dirty="0" smtClean="0"/>
        </a:p>
      </dsp:txBody>
      <dsp:txXfrm>
        <a:off x="4356991" y="2952328"/>
        <a:ext cx="383339" cy="987785"/>
      </dsp:txXfrm>
    </dsp:sp>
    <dsp:sp modelId="{A6C9472C-BCF2-4976-8EC8-EE73ECF48656}">
      <dsp:nvSpPr>
        <dsp:cNvPr id="0" name=""/>
        <dsp:cNvSpPr/>
      </dsp:nvSpPr>
      <dsp:spPr>
        <a:xfrm>
          <a:off x="5005062" y="2952328"/>
          <a:ext cx="477739" cy="167279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eaVert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err="1" smtClean="0"/>
            <a:t>감사담당관실</a:t>
          </a:r>
          <a:endParaRPr lang="en-US" altLang="ko-KR" sz="2000" kern="1200" dirty="0" smtClean="0"/>
        </a:p>
      </dsp:txBody>
      <dsp:txXfrm>
        <a:off x="5005062" y="2952328"/>
        <a:ext cx="477739" cy="1672797"/>
      </dsp:txXfrm>
    </dsp:sp>
    <dsp:sp modelId="{0F734E33-2AAF-4336-BA3B-E891F41D4614}">
      <dsp:nvSpPr>
        <dsp:cNvPr id="0" name=""/>
        <dsp:cNvSpPr/>
      </dsp:nvSpPr>
      <dsp:spPr>
        <a:xfrm>
          <a:off x="5725140" y="2952328"/>
          <a:ext cx="406455" cy="974543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eaVert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err="1" smtClean="0"/>
            <a:t>경비국</a:t>
          </a:r>
          <a:endParaRPr lang="en-US" altLang="ko-KR" sz="2000" kern="1200" dirty="0" smtClean="0"/>
        </a:p>
      </dsp:txBody>
      <dsp:txXfrm>
        <a:off x="5725140" y="2952328"/>
        <a:ext cx="406455" cy="974543"/>
      </dsp:txXfrm>
    </dsp:sp>
    <dsp:sp modelId="{39CF4976-3F2A-4BE6-BACE-F1FAC4BB66EA}">
      <dsp:nvSpPr>
        <dsp:cNvPr id="0" name=""/>
        <dsp:cNvSpPr/>
      </dsp:nvSpPr>
      <dsp:spPr>
        <a:xfrm>
          <a:off x="6445218" y="2952328"/>
          <a:ext cx="450594" cy="98778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eaVert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경호실</a:t>
          </a:r>
          <a:endParaRPr lang="en-US" altLang="ko-KR" sz="2000" kern="1200" dirty="0" smtClean="0"/>
        </a:p>
      </dsp:txBody>
      <dsp:txXfrm>
        <a:off x="6445218" y="2952328"/>
        <a:ext cx="450594" cy="987785"/>
      </dsp:txXfrm>
    </dsp:sp>
    <dsp:sp modelId="{CA082B9D-BA99-45E6-9944-F8DB9CB7705B}">
      <dsp:nvSpPr>
        <dsp:cNvPr id="0" name=""/>
        <dsp:cNvSpPr/>
      </dsp:nvSpPr>
      <dsp:spPr>
        <a:xfrm>
          <a:off x="7093303" y="2952328"/>
          <a:ext cx="393751" cy="2139025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eaVert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국가경찰기동대</a:t>
          </a:r>
          <a:endParaRPr lang="en-US" altLang="ko-KR" sz="2000" kern="1200" dirty="0" smtClean="0"/>
        </a:p>
      </dsp:txBody>
      <dsp:txXfrm>
        <a:off x="7093303" y="2952328"/>
        <a:ext cx="393751" cy="2139025"/>
      </dsp:txXfrm>
    </dsp:sp>
    <dsp:sp modelId="{14416D64-D8EC-4B7C-9649-67F347DD0861}">
      <dsp:nvSpPr>
        <dsp:cNvPr id="0" name=""/>
        <dsp:cNvSpPr/>
      </dsp:nvSpPr>
      <dsp:spPr>
        <a:xfrm>
          <a:off x="7669366" y="2952328"/>
          <a:ext cx="306932" cy="207567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eaVert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국제기술협력국</a:t>
          </a:r>
          <a:endParaRPr lang="en-US" altLang="ko-KR" sz="2000" kern="1200" dirty="0" smtClean="0"/>
        </a:p>
      </dsp:txBody>
      <dsp:txXfrm>
        <a:off x="7669366" y="2952328"/>
        <a:ext cx="306932" cy="2075676"/>
      </dsp:txXfrm>
    </dsp:sp>
    <dsp:sp modelId="{6B6B00A4-EAF7-48A3-8A1A-8DE42A814B3E}">
      <dsp:nvSpPr>
        <dsp:cNvPr id="0" name=""/>
        <dsp:cNvSpPr/>
      </dsp:nvSpPr>
      <dsp:spPr>
        <a:xfrm>
          <a:off x="2364242" y="964042"/>
          <a:ext cx="1678818" cy="30809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err="1" smtClean="0"/>
            <a:t>대테러부대</a:t>
          </a:r>
          <a:endParaRPr lang="ko-KR" altLang="en-US" sz="2000" kern="1200" dirty="0"/>
        </a:p>
      </dsp:txBody>
      <dsp:txXfrm>
        <a:off x="2364242" y="964042"/>
        <a:ext cx="1678818" cy="308094"/>
      </dsp:txXfrm>
    </dsp:sp>
    <dsp:sp modelId="{0504B770-6469-4A25-87CD-FEEE16AF26A4}">
      <dsp:nvSpPr>
        <dsp:cNvPr id="0" name=""/>
        <dsp:cNvSpPr/>
      </dsp:nvSpPr>
      <dsp:spPr>
        <a:xfrm>
          <a:off x="4723198" y="964042"/>
          <a:ext cx="1618053" cy="33682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피해자보호실</a:t>
          </a:r>
          <a:endParaRPr lang="ko-KR" altLang="en-US" sz="2000" kern="1200" dirty="0"/>
        </a:p>
      </dsp:txBody>
      <dsp:txXfrm>
        <a:off x="4723198" y="964042"/>
        <a:ext cx="1618053" cy="336823"/>
      </dsp:txXfrm>
    </dsp:sp>
    <dsp:sp modelId="{16853561-A167-437D-9465-E96AC610183E}">
      <dsp:nvSpPr>
        <dsp:cNvPr id="0" name=""/>
        <dsp:cNvSpPr/>
      </dsp:nvSpPr>
      <dsp:spPr>
        <a:xfrm>
          <a:off x="2364242" y="1455213"/>
          <a:ext cx="1671159" cy="31159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err="1" smtClean="0"/>
            <a:t>대테러정보실</a:t>
          </a:r>
          <a:endParaRPr lang="ko-KR" altLang="en-US" sz="2000" kern="1200" dirty="0"/>
        </a:p>
      </dsp:txBody>
      <dsp:txXfrm>
        <a:off x="2364242" y="1455213"/>
        <a:ext cx="1671159" cy="311592"/>
      </dsp:txXfrm>
    </dsp:sp>
    <dsp:sp modelId="{F31B71D4-D546-461A-9503-CC4051C07EE2}">
      <dsp:nvSpPr>
        <dsp:cNvPr id="0" name=""/>
        <dsp:cNvSpPr/>
      </dsp:nvSpPr>
      <dsp:spPr>
        <a:xfrm>
          <a:off x="4723198" y="1455209"/>
          <a:ext cx="1618053" cy="32498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내무부경비실</a:t>
          </a:r>
          <a:endParaRPr lang="ko-KR" altLang="en-US" sz="2000" kern="1200" dirty="0"/>
        </a:p>
      </dsp:txBody>
      <dsp:txXfrm>
        <a:off x="4723198" y="1455209"/>
        <a:ext cx="1618053" cy="324980"/>
      </dsp:txXfrm>
    </dsp:sp>
    <dsp:sp modelId="{0AD2C5F3-B3F8-421D-9FBF-1C4E20229955}">
      <dsp:nvSpPr>
        <dsp:cNvPr id="0" name=""/>
        <dsp:cNvSpPr/>
      </dsp:nvSpPr>
      <dsp:spPr>
        <a:xfrm>
          <a:off x="2364242" y="1995498"/>
          <a:ext cx="1686662" cy="311585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마약과</a:t>
          </a:r>
          <a:endParaRPr lang="ko-KR" altLang="en-US" sz="2000" kern="1200" dirty="0"/>
        </a:p>
      </dsp:txBody>
      <dsp:txXfrm>
        <a:off x="2364242" y="1995498"/>
        <a:ext cx="1686662" cy="311585"/>
      </dsp:txXfrm>
    </dsp:sp>
    <dsp:sp modelId="{FAAE3D78-BB04-463C-89DF-91E2EF7C9431}">
      <dsp:nvSpPr>
        <dsp:cNvPr id="0" name=""/>
        <dsp:cNvSpPr/>
      </dsp:nvSpPr>
      <dsp:spPr>
        <a:xfrm>
          <a:off x="4723198" y="1995494"/>
          <a:ext cx="1618053" cy="31159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차량관리실</a:t>
          </a:r>
          <a:endParaRPr lang="ko-KR" altLang="en-US" sz="2000" kern="1200" dirty="0"/>
        </a:p>
      </dsp:txBody>
      <dsp:txXfrm>
        <a:off x="4723198" y="1995494"/>
        <a:ext cx="1618053" cy="31159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012B289-A08E-4024-B767-641CD6A4852F}">
      <dsp:nvSpPr>
        <dsp:cNvPr id="0" name=""/>
        <dsp:cNvSpPr/>
      </dsp:nvSpPr>
      <dsp:spPr>
        <a:xfrm rot="5400000">
          <a:off x="4850200" y="-2589653"/>
          <a:ext cx="1424355" cy="660757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/>
            <a:t>G.I.P.N : 1973</a:t>
          </a:r>
          <a:r>
            <a:rPr lang="ko-KR" altLang="en-US" sz="1400" kern="1200" dirty="0" smtClean="0"/>
            <a:t>년 창설</a:t>
          </a:r>
          <a:r>
            <a:rPr lang="en-US" altLang="ko-KR" sz="1400" kern="1200" dirty="0" smtClean="0"/>
            <a:t>.  1972</a:t>
          </a:r>
          <a:r>
            <a:rPr lang="ko-KR" altLang="en-US" sz="1400" kern="1200" dirty="0" smtClean="0"/>
            <a:t>년 뮌헨 올림픽 테러사건을 계기로 창설되었으며</a:t>
          </a:r>
          <a:r>
            <a:rPr lang="en-US" altLang="ko-KR" sz="1400" kern="1200" dirty="0" smtClean="0"/>
            <a:t>, </a:t>
          </a:r>
          <a:r>
            <a:rPr lang="ko-KR" altLang="en-US" sz="1400" kern="1200" dirty="0" smtClean="0"/>
            <a:t>체력</a:t>
          </a:r>
          <a:r>
            <a:rPr lang="en-US" altLang="ko-KR" sz="1400" b="0" kern="1200" dirty="0" smtClean="0"/>
            <a:t>·</a:t>
          </a:r>
          <a:r>
            <a:rPr lang="ko-KR" altLang="en-US" sz="1400" b="0" kern="1200" dirty="0" smtClean="0"/>
            <a:t>무도</a:t>
          </a:r>
          <a:r>
            <a:rPr lang="en-US" altLang="ko-KR" sz="1400" b="0" kern="1200" dirty="0" smtClean="0"/>
            <a:t>·</a:t>
          </a:r>
          <a:r>
            <a:rPr lang="ko-KR" altLang="en-US" sz="1400" b="0" kern="1200" dirty="0" smtClean="0"/>
            <a:t>사격 뿐만 아니라 권투시합을 통해 정신력까지 테스트한다</a:t>
          </a:r>
          <a:r>
            <a:rPr lang="en-US" altLang="ko-KR" sz="1400" b="0" kern="1200" dirty="0" smtClean="0"/>
            <a:t>.</a:t>
          </a:r>
          <a:endParaRPr lang="ko-KR" altLang="en-US" sz="1400" kern="1200" dirty="0"/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400" kern="1200" dirty="0" smtClean="0"/>
            <a:t>R.A.I.D : 1983</a:t>
          </a:r>
          <a:r>
            <a:rPr lang="ko-KR" altLang="en-US" sz="1400" kern="1200" dirty="0" smtClean="0"/>
            <a:t>년 창설</a:t>
          </a:r>
          <a:r>
            <a:rPr lang="en-US" altLang="ko-KR" sz="1400" kern="1200" dirty="0" smtClean="0"/>
            <a:t>. </a:t>
          </a:r>
          <a:r>
            <a:rPr lang="ko-KR" altLang="en-US" sz="1400" kern="1200" dirty="0" smtClean="0"/>
            <a:t>테러</a:t>
          </a:r>
          <a:r>
            <a:rPr lang="en-US" altLang="ko-KR" sz="1400" b="0" kern="1200" dirty="0" smtClean="0"/>
            <a:t>·</a:t>
          </a:r>
          <a:r>
            <a:rPr lang="ko-KR" altLang="en-US" sz="1400" b="0" kern="1200" dirty="0" smtClean="0"/>
            <a:t>조직범죄 또는 중대한 사태 발생시를 대비하여 창설되었으며 프랑스 전 국토 및 해외영토까지 파견된다</a:t>
          </a:r>
          <a:r>
            <a:rPr lang="en-US" altLang="ko-KR" sz="1400" b="0" kern="1200" dirty="0" smtClean="0"/>
            <a:t>.</a:t>
          </a:r>
          <a:endParaRPr lang="ko-KR" altLang="en-US" sz="1400" kern="1200" dirty="0"/>
        </a:p>
      </dsp:txBody>
      <dsp:txXfrm rot="5400000">
        <a:off x="4850200" y="-2589653"/>
        <a:ext cx="1424355" cy="6607575"/>
      </dsp:txXfrm>
    </dsp:sp>
    <dsp:sp modelId="{096641E2-5EE4-4D12-94B4-7F0FEBC14754}">
      <dsp:nvSpPr>
        <dsp:cNvPr id="0" name=""/>
        <dsp:cNvSpPr/>
      </dsp:nvSpPr>
      <dsp:spPr>
        <a:xfrm>
          <a:off x="198306" y="33441"/>
          <a:ext cx="2060284" cy="136138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err="1" smtClean="0"/>
            <a:t>대테러</a:t>
          </a:r>
          <a:r>
            <a:rPr lang="ko-KR" altLang="en-US" sz="2000" kern="1200" dirty="0" smtClean="0"/>
            <a:t> 부대</a:t>
          </a:r>
          <a:endParaRPr lang="ko-KR" altLang="en-US" sz="2000" kern="1200" dirty="0"/>
        </a:p>
      </dsp:txBody>
      <dsp:txXfrm>
        <a:off x="198306" y="33441"/>
        <a:ext cx="2060284" cy="1361383"/>
      </dsp:txXfrm>
    </dsp:sp>
    <dsp:sp modelId="{B8379A83-A223-439B-A4D3-3243A3AA4788}">
      <dsp:nvSpPr>
        <dsp:cNvPr id="0" name=""/>
        <dsp:cNvSpPr/>
      </dsp:nvSpPr>
      <dsp:spPr>
        <a:xfrm rot="5400000">
          <a:off x="5096423" y="-1284689"/>
          <a:ext cx="942338" cy="66139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300" kern="1200" dirty="0" smtClean="0"/>
            <a:t>1984</a:t>
          </a:r>
          <a:r>
            <a:rPr lang="ko-KR" altLang="en-US" sz="1300" kern="1200" dirty="0" smtClean="0"/>
            <a:t>년에 창설되어 테러에 관련된 경찰청 내의 부서 및 </a:t>
          </a:r>
          <a:r>
            <a:rPr lang="ko-KR" altLang="en-US" sz="1300" kern="1200" dirty="0" err="1" smtClean="0"/>
            <a:t>타기관의</a:t>
          </a:r>
          <a:r>
            <a:rPr lang="ko-KR" altLang="en-US" sz="1300" kern="1200" dirty="0" smtClean="0"/>
            <a:t> 협력과 업무를 조종하고 각 정부기관에서 보내온 테러관련정보를 분석하여 경찰청장에게 주단위로 테러동향을 보고하고 있다</a:t>
          </a:r>
          <a:r>
            <a:rPr lang="en-US" altLang="ko-KR" sz="1300" kern="1200" dirty="0" smtClean="0"/>
            <a:t>.</a:t>
          </a:r>
          <a:endParaRPr lang="ko-KR" altLang="en-US" sz="1300" kern="1200" dirty="0"/>
        </a:p>
      </dsp:txBody>
      <dsp:txXfrm rot="5400000">
        <a:off x="5096423" y="-1284689"/>
        <a:ext cx="942338" cy="6613976"/>
      </dsp:txXfrm>
    </dsp:sp>
    <dsp:sp modelId="{A8646BF9-2FD1-4CC4-8965-635563690B3D}">
      <dsp:nvSpPr>
        <dsp:cNvPr id="0" name=""/>
        <dsp:cNvSpPr/>
      </dsp:nvSpPr>
      <dsp:spPr>
        <a:xfrm>
          <a:off x="198306" y="1494380"/>
          <a:ext cx="2062298" cy="10558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err="1" smtClean="0"/>
            <a:t>대테러</a:t>
          </a:r>
          <a:r>
            <a:rPr lang="ko-KR" altLang="en-US" sz="2000" kern="1200" dirty="0" smtClean="0"/>
            <a:t> 정보실</a:t>
          </a:r>
          <a:endParaRPr lang="ko-KR" altLang="en-US" sz="2000" kern="1200" dirty="0"/>
        </a:p>
      </dsp:txBody>
      <dsp:txXfrm>
        <a:off x="198306" y="1494380"/>
        <a:ext cx="2062298" cy="1055834"/>
      </dsp:txXfrm>
    </dsp:sp>
    <dsp:sp modelId="{DF38833B-C85F-4A6C-A109-890F82E674D8}">
      <dsp:nvSpPr>
        <dsp:cNvPr id="0" name=""/>
        <dsp:cNvSpPr/>
      </dsp:nvSpPr>
      <dsp:spPr>
        <a:xfrm rot="5400000">
          <a:off x="5198285" y="-275258"/>
          <a:ext cx="717601" cy="663522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300" kern="1200" dirty="0" smtClean="0"/>
            <a:t>1995</a:t>
          </a:r>
          <a:r>
            <a:rPr lang="ko-KR" altLang="en-US" sz="1300" kern="1200" dirty="0" smtClean="0"/>
            <a:t>년에 창설되어 마약범죄대책을 조정하며</a:t>
          </a:r>
          <a:r>
            <a:rPr lang="en-US" altLang="ko-KR" sz="1300" kern="1200" dirty="0" smtClean="0"/>
            <a:t>, </a:t>
          </a:r>
          <a:r>
            <a:rPr lang="ko-KR" altLang="en-US" sz="1300" kern="1200" dirty="0" smtClean="0"/>
            <a:t>정부 내 마약억제 정책을 세관</a:t>
          </a:r>
          <a:r>
            <a:rPr lang="en-US" altLang="ko-KR" sz="1300" kern="1200" dirty="0" smtClean="0"/>
            <a:t>, </a:t>
          </a:r>
          <a:r>
            <a:rPr lang="ko-KR" altLang="en-US" sz="1300" kern="1200" dirty="0" err="1" smtClean="0"/>
            <a:t>군경찰</a:t>
          </a:r>
          <a:r>
            <a:rPr lang="ko-KR" altLang="en-US" sz="1300" kern="1200" dirty="0" smtClean="0"/>
            <a:t> 등 다른 부서와 협력</a:t>
          </a:r>
          <a:r>
            <a:rPr lang="en-US" altLang="ko-KR" sz="1300" b="0" kern="1200" dirty="0" smtClean="0"/>
            <a:t>·</a:t>
          </a:r>
          <a:r>
            <a:rPr lang="ko-KR" altLang="en-US" sz="1300" b="0" kern="1200" dirty="0" smtClean="0"/>
            <a:t>조정하는 업무를 수행한다</a:t>
          </a:r>
          <a:r>
            <a:rPr lang="en-US" altLang="ko-KR" sz="1300" b="0" kern="1200" dirty="0" smtClean="0"/>
            <a:t>.</a:t>
          </a:r>
          <a:endParaRPr lang="ko-KR" altLang="en-US" sz="1300" b="0" kern="1200" dirty="0"/>
        </a:p>
      </dsp:txBody>
      <dsp:txXfrm rot="5400000">
        <a:off x="5198285" y="-275258"/>
        <a:ext cx="717601" cy="6635228"/>
      </dsp:txXfrm>
    </dsp:sp>
    <dsp:sp modelId="{DDF881EF-1EB2-426D-9274-26536FC8409D}">
      <dsp:nvSpPr>
        <dsp:cNvPr id="0" name=""/>
        <dsp:cNvSpPr/>
      </dsp:nvSpPr>
      <dsp:spPr>
        <a:xfrm>
          <a:off x="198306" y="2618284"/>
          <a:ext cx="2041165" cy="84814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kern="1200" dirty="0" smtClean="0"/>
            <a:t>마약과</a:t>
          </a:r>
          <a:endParaRPr lang="ko-KR" altLang="en-US" sz="2000" kern="1200" dirty="0"/>
        </a:p>
      </dsp:txBody>
      <dsp:txXfrm>
        <a:off x="198306" y="2618284"/>
        <a:ext cx="2041165" cy="848142"/>
      </dsp:txXfrm>
    </dsp:sp>
    <dsp:sp modelId="{F50F4C5E-8F26-4AFC-831B-91FBA3284780}">
      <dsp:nvSpPr>
        <dsp:cNvPr id="0" name=""/>
        <dsp:cNvSpPr/>
      </dsp:nvSpPr>
      <dsp:spPr>
        <a:xfrm rot="5400000">
          <a:off x="5225343" y="642129"/>
          <a:ext cx="684623" cy="66140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300" b="0" kern="1200" dirty="0" smtClean="0"/>
            <a:t>2005</a:t>
          </a:r>
          <a:r>
            <a:rPr lang="ko-KR" altLang="en-US" sz="1300" b="0" kern="1200" dirty="0" smtClean="0"/>
            <a:t>년 내무부장관에  의하여 설치되어 범죄 피해자의 보호와 피해자 보호에 관련된 각종 단체를 지원하는 업무를 수행한다</a:t>
          </a:r>
          <a:r>
            <a:rPr lang="en-US" altLang="ko-KR" sz="1300" b="0" kern="1200" dirty="0" smtClean="0"/>
            <a:t>.</a:t>
          </a:r>
          <a:endParaRPr lang="ko-KR" altLang="en-US" sz="1300" b="0" kern="1200" dirty="0"/>
        </a:p>
      </dsp:txBody>
      <dsp:txXfrm rot="5400000">
        <a:off x="5225343" y="642129"/>
        <a:ext cx="684623" cy="6614034"/>
      </dsp:txXfrm>
    </dsp:sp>
    <dsp:sp modelId="{7F0C7D83-9E01-4DB8-AB80-59877362C86D}">
      <dsp:nvSpPr>
        <dsp:cNvPr id="0" name=""/>
        <dsp:cNvSpPr/>
      </dsp:nvSpPr>
      <dsp:spPr>
        <a:xfrm>
          <a:off x="198306" y="3534495"/>
          <a:ext cx="2062331" cy="8293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0" kern="1200" dirty="0" smtClean="0"/>
            <a:t>피해자보호실</a:t>
          </a:r>
          <a:endParaRPr lang="ko-KR" altLang="en-US" sz="2000" b="0" kern="1200" dirty="0"/>
        </a:p>
      </dsp:txBody>
      <dsp:txXfrm>
        <a:off x="198306" y="3534495"/>
        <a:ext cx="2062331" cy="829300"/>
      </dsp:txXfrm>
    </dsp:sp>
    <dsp:sp modelId="{57B60349-1CDD-42D6-BAD0-430BA8AE73C8}">
      <dsp:nvSpPr>
        <dsp:cNvPr id="0" name=""/>
        <dsp:cNvSpPr/>
      </dsp:nvSpPr>
      <dsp:spPr>
        <a:xfrm rot="5400000">
          <a:off x="5251187" y="1504279"/>
          <a:ext cx="632869" cy="661403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ko-KR" sz="1300" b="0" kern="1200" dirty="0" smtClean="0"/>
            <a:t>1976</a:t>
          </a:r>
          <a:r>
            <a:rPr lang="ko-KR" altLang="en-US" sz="1300" b="0" kern="1200" dirty="0" smtClean="0"/>
            <a:t>년 창설되어 파리 근교에 산재한 내무부 관련 건물의 경비</a:t>
          </a:r>
          <a:r>
            <a:rPr lang="en-US" altLang="ko-KR" sz="1300" b="0" kern="1200" dirty="0" smtClean="0"/>
            <a:t>, </a:t>
          </a:r>
          <a:r>
            <a:rPr lang="ko-KR" altLang="en-US" sz="1300" b="0" kern="1200" dirty="0" smtClean="0"/>
            <a:t>주요인사의 보호</a:t>
          </a:r>
          <a:r>
            <a:rPr lang="en-US" altLang="ko-KR" sz="1300" b="0" kern="1200" dirty="0" smtClean="0"/>
            <a:t>, </a:t>
          </a:r>
          <a:r>
            <a:rPr lang="ko-KR" altLang="en-US" sz="1300" b="0" kern="1200" dirty="0" smtClean="0"/>
            <a:t>요인 경호 등을 담당한다</a:t>
          </a:r>
          <a:r>
            <a:rPr lang="en-US" altLang="ko-KR" sz="1300" b="0" kern="1200" dirty="0" smtClean="0"/>
            <a:t>.</a:t>
          </a:r>
          <a:endParaRPr lang="ko-KR" altLang="en-US" sz="1300" b="0" kern="1200" dirty="0"/>
        </a:p>
      </dsp:txBody>
      <dsp:txXfrm rot="5400000">
        <a:off x="5251187" y="1504279"/>
        <a:ext cx="632869" cy="6614034"/>
      </dsp:txXfrm>
    </dsp:sp>
    <dsp:sp modelId="{84A30FB7-40CD-4067-9325-E9AA623BD250}">
      <dsp:nvSpPr>
        <dsp:cNvPr id="0" name=""/>
        <dsp:cNvSpPr/>
      </dsp:nvSpPr>
      <dsp:spPr>
        <a:xfrm>
          <a:off x="198306" y="4431865"/>
          <a:ext cx="2062298" cy="75886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0" kern="1200" dirty="0" smtClean="0"/>
            <a:t>내무부 경비실</a:t>
          </a:r>
          <a:endParaRPr lang="ko-KR" altLang="en-US" sz="2000" b="0" kern="1200" dirty="0"/>
        </a:p>
      </dsp:txBody>
      <dsp:txXfrm>
        <a:off x="198306" y="4431865"/>
        <a:ext cx="2062298" cy="758862"/>
      </dsp:txXfrm>
    </dsp:sp>
    <dsp:sp modelId="{BFC21FC1-5366-48EC-9228-4AE300BFB657}">
      <dsp:nvSpPr>
        <dsp:cNvPr id="0" name=""/>
        <dsp:cNvSpPr/>
      </dsp:nvSpPr>
      <dsp:spPr>
        <a:xfrm rot="5400000">
          <a:off x="5272951" y="2309764"/>
          <a:ext cx="589283" cy="661397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5778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300" b="0" kern="1200" dirty="0" smtClean="0"/>
            <a:t>경찰청 및 내무부에 소속된 차량을 </a:t>
          </a:r>
          <a:r>
            <a:rPr lang="ko-KR" altLang="en-US" sz="1300" b="0" kern="1200" dirty="0" err="1" smtClean="0"/>
            <a:t>집중관리하는</a:t>
          </a:r>
          <a:r>
            <a:rPr lang="ko-KR" altLang="en-US" sz="1300" b="0" kern="1200" dirty="0" smtClean="0"/>
            <a:t> 부서로</a:t>
          </a:r>
          <a:r>
            <a:rPr lang="en-US" altLang="ko-KR" sz="1300" b="0" kern="1200" dirty="0" smtClean="0"/>
            <a:t>, </a:t>
          </a:r>
          <a:r>
            <a:rPr lang="ko-KR" altLang="en-US" sz="1300" b="0" kern="1200" dirty="0" smtClean="0"/>
            <a:t>경찰관의 순찰차 운전교육도 담당하고 있다</a:t>
          </a:r>
          <a:r>
            <a:rPr lang="en-US" altLang="ko-KR" sz="1300" b="0" kern="1200" dirty="0" smtClean="0"/>
            <a:t>.</a:t>
          </a:r>
          <a:endParaRPr lang="ko-KR" altLang="en-US" sz="1300" b="0" kern="1200" dirty="0"/>
        </a:p>
      </dsp:txBody>
      <dsp:txXfrm rot="5400000">
        <a:off x="5272951" y="2309764"/>
        <a:ext cx="589283" cy="6613976"/>
      </dsp:txXfrm>
    </dsp:sp>
    <dsp:sp modelId="{E19B279B-2260-4FFE-8F76-8B3C3DC4106A}">
      <dsp:nvSpPr>
        <dsp:cNvPr id="0" name=""/>
        <dsp:cNvSpPr/>
      </dsp:nvSpPr>
      <dsp:spPr>
        <a:xfrm>
          <a:off x="198306" y="5258797"/>
          <a:ext cx="2062298" cy="7159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000" b="0" kern="1200" dirty="0" smtClean="0"/>
            <a:t>차량관리실</a:t>
          </a:r>
          <a:endParaRPr lang="ko-KR" altLang="en-US" sz="2000" b="0" kern="1200" dirty="0"/>
        </a:p>
      </dsp:txBody>
      <dsp:txXfrm>
        <a:off x="198306" y="5258797"/>
        <a:ext cx="2062298" cy="715910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08C4FDD-9648-4E27-B9EC-4607420580E9}">
      <dsp:nvSpPr>
        <dsp:cNvPr id="0" name=""/>
        <dsp:cNvSpPr/>
      </dsp:nvSpPr>
      <dsp:spPr>
        <a:xfrm rot="5400000">
          <a:off x="5540960" y="-2211499"/>
          <a:ext cx="865647" cy="56223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33425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650" b="0" kern="1200" dirty="0" smtClean="0"/>
            <a:t>공항</a:t>
          </a:r>
          <a:r>
            <a:rPr lang="en-US" altLang="ko-KR" sz="1650" b="0" kern="1200" dirty="0" smtClean="0"/>
            <a:t>, </a:t>
          </a:r>
          <a:r>
            <a:rPr lang="ko-KR" altLang="en-US" sz="1650" b="0" kern="1200" dirty="0" smtClean="0"/>
            <a:t>항만</a:t>
          </a:r>
          <a:r>
            <a:rPr lang="en-US" altLang="ko-KR" sz="1650" b="0" kern="1200" dirty="0" smtClean="0"/>
            <a:t>, </a:t>
          </a:r>
          <a:r>
            <a:rPr lang="ko-KR" altLang="en-US" sz="1650" b="0" kern="1200" dirty="0" smtClean="0"/>
            <a:t>국경의 안전 및 출입국 업무를 담당하고 있다</a:t>
          </a:r>
          <a:r>
            <a:rPr lang="en-US" altLang="ko-KR" sz="1650" b="0" kern="1200" dirty="0" smtClean="0"/>
            <a:t>.</a:t>
          </a:r>
          <a:endParaRPr lang="ko-KR" altLang="en-US" sz="1650" b="0" kern="1200" dirty="0"/>
        </a:p>
      </dsp:txBody>
      <dsp:txXfrm rot="5400000">
        <a:off x="5540960" y="-2211499"/>
        <a:ext cx="865647" cy="5622384"/>
      </dsp:txXfrm>
    </dsp:sp>
    <dsp:sp modelId="{4D77A3A1-95A0-446F-95E7-0FD76B34F5BE}">
      <dsp:nvSpPr>
        <dsp:cNvPr id="0" name=""/>
        <dsp:cNvSpPr/>
      </dsp:nvSpPr>
      <dsp:spPr>
        <a:xfrm>
          <a:off x="0" y="994"/>
          <a:ext cx="3162591" cy="11973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/>
            <a:t>국경경찰국</a:t>
          </a:r>
          <a:endParaRPr lang="ko-KR" altLang="en-US" sz="3000" kern="1200" dirty="0"/>
        </a:p>
      </dsp:txBody>
      <dsp:txXfrm>
        <a:off x="0" y="994"/>
        <a:ext cx="3162591" cy="1197395"/>
      </dsp:txXfrm>
    </dsp:sp>
    <dsp:sp modelId="{8832D18E-4191-4D1E-B9A6-7A3E01508F1F}">
      <dsp:nvSpPr>
        <dsp:cNvPr id="0" name=""/>
        <dsp:cNvSpPr/>
      </dsp:nvSpPr>
      <dsp:spPr>
        <a:xfrm rot="5400000">
          <a:off x="5159476" y="-399008"/>
          <a:ext cx="1628615" cy="56223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123825" rIns="180000" bIns="123825" numCol="1" spcCol="1270" anchor="ctr" anchorCtr="0">
          <a:noAutofit/>
        </a:bodyPr>
        <a:lstStyle/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dirty="0" smtClean="0"/>
            <a:t>경비부대로서 대규모 치안상황</a:t>
          </a:r>
          <a:r>
            <a:rPr lang="en-US" altLang="ko-KR" sz="1400" kern="1200" dirty="0" smtClean="0"/>
            <a:t>, </a:t>
          </a:r>
          <a:r>
            <a:rPr lang="ko-KR" altLang="en-US" sz="1400" kern="1200" dirty="0" smtClean="0"/>
            <a:t>경호</a:t>
          </a:r>
          <a:r>
            <a:rPr lang="en-US" altLang="ko-KR" sz="1400" b="0" kern="1200" dirty="0" smtClean="0"/>
            <a:t>·</a:t>
          </a:r>
          <a:r>
            <a:rPr lang="ko-KR" altLang="en-US" sz="1400" b="0" kern="1200" dirty="0" smtClean="0"/>
            <a:t>집회</a:t>
          </a:r>
          <a:r>
            <a:rPr lang="en-US" altLang="ko-KR" sz="1400" b="0" kern="1200" dirty="0" smtClean="0"/>
            <a:t>·</a:t>
          </a:r>
          <a:r>
            <a:rPr lang="ko-KR" altLang="en-US" sz="1400" b="0" kern="1200" dirty="0" smtClean="0"/>
            <a:t>시위</a:t>
          </a:r>
          <a:r>
            <a:rPr lang="en-US" altLang="ko-KR" sz="1400" b="0" kern="1200" dirty="0" smtClean="0"/>
            <a:t>·</a:t>
          </a:r>
          <a:r>
            <a:rPr lang="ko-KR" altLang="en-US" sz="1400" b="0" kern="1200" dirty="0" smtClean="0"/>
            <a:t>행진</a:t>
          </a:r>
          <a:r>
            <a:rPr lang="en-US" altLang="ko-KR" sz="1400" b="0" kern="1200" dirty="0" smtClean="0"/>
            <a:t>·</a:t>
          </a:r>
          <a:r>
            <a:rPr lang="ko-KR" altLang="en-US" sz="1400" b="0" kern="1200" dirty="0" smtClean="0"/>
            <a:t>스포츠행사의 경비 등 시위나 폭동의 비무장 진압 활동을 수행한다</a:t>
          </a:r>
          <a:r>
            <a:rPr lang="en-US" altLang="ko-KR" sz="1400" b="0" kern="1200" dirty="0" smtClean="0"/>
            <a:t>.</a:t>
          </a:r>
          <a:endParaRPr lang="ko-KR" altLang="en-US" sz="1400" kern="1200" dirty="0"/>
        </a:p>
        <a:p>
          <a:pPr marL="114300" lvl="1" indent="-114300" algn="l" defTabSz="6223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400" kern="1200" dirty="0" smtClean="0"/>
            <a:t>도지사의 요청과 내무부장관의 명령으로 출동하며</a:t>
          </a:r>
          <a:r>
            <a:rPr lang="en-US" altLang="ko-KR" sz="1400" kern="1200" dirty="0" smtClean="0"/>
            <a:t>, </a:t>
          </a:r>
          <a:r>
            <a:rPr lang="ko-KR" altLang="en-US" sz="1400" kern="1200" dirty="0" smtClean="0"/>
            <a:t>긴급한 경우에는 도지사가 직접 출동을 요청하고 내무부장관의 사후승인을 얻도록 하고 있다</a:t>
          </a:r>
          <a:r>
            <a:rPr lang="en-US" altLang="ko-KR" sz="1400" kern="1200" dirty="0" smtClean="0"/>
            <a:t>.</a:t>
          </a:r>
          <a:endParaRPr lang="ko-KR" altLang="en-US" sz="1400" kern="1200" dirty="0"/>
        </a:p>
        <a:p>
          <a:pPr marL="114300" lvl="1" indent="-114300" algn="l" defTabSz="53340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200" kern="1200" dirty="0" smtClean="0"/>
            <a:t>우리나라 전</a:t>
          </a:r>
          <a:r>
            <a:rPr lang="en-US" altLang="ko-KR" sz="1200" b="0" kern="1200" dirty="0" smtClean="0"/>
            <a:t>·</a:t>
          </a:r>
          <a:r>
            <a:rPr lang="ko-KR" altLang="en-US" sz="1200" kern="1200" dirty="0" smtClean="0"/>
            <a:t>의경과 </a:t>
          </a:r>
          <a:r>
            <a:rPr lang="ko-KR" altLang="en-US" sz="1200" kern="1200" dirty="0" err="1" smtClean="0"/>
            <a:t>비슷</a:t>
          </a:r>
          <a:endParaRPr lang="ko-KR" altLang="en-US" sz="1200" kern="1200" dirty="0"/>
        </a:p>
      </dsp:txBody>
      <dsp:txXfrm rot="5400000">
        <a:off x="5159476" y="-399008"/>
        <a:ext cx="1628615" cy="5622384"/>
      </dsp:txXfrm>
    </dsp:sp>
    <dsp:sp modelId="{E836258E-5534-4C9A-9F71-A7DE3C09A953}">
      <dsp:nvSpPr>
        <dsp:cNvPr id="0" name=""/>
        <dsp:cNvSpPr/>
      </dsp:nvSpPr>
      <dsp:spPr>
        <a:xfrm>
          <a:off x="0" y="1318432"/>
          <a:ext cx="3162591" cy="21875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/>
            <a:t>국가경찰기동대</a:t>
          </a:r>
          <a:r>
            <a:rPr lang="en-US" altLang="ko-KR" sz="3000" kern="1200" dirty="0" smtClean="0"/>
            <a:t>(C.R.S)</a:t>
          </a:r>
          <a:endParaRPr lang="ko-KR" altLang="en-US" sz="3000" kern="1200" dirty="0"/>
        </a:p>
      </dsp:txBody>
      <dsp:txXfrm>
        <a:off x="0" y="1318432"/>
        <a:ext cx="3162591" cy="2187502"/>
      </dsp:txXfrm>
    </dsp:sp>
    <dsp:sp modelId="{8017CFF7-B4FB-4FB2-B0C0-9BFB0A0C9F4B}">
      <dsp:nvSpPr>
        <dsp:cNvPr id="0" name=""/>
        <dsp:cNvSpPr/>
      </dsp:nvSpPr>
      <dsp:spPr>
        <a:xfrm rot="5400000">
          <a:off x="5109452" y="1917622"/>
          <a:ext cx="1728663" cy="562238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외사업무를 총괄하고</a:t>
          </a:r>
          <a:r>
            <a:rPr lang="en-US" altLang="ko-KR" sz="1500" kern="1200" dirty="0" smtClean="0"/>
            <a:t>, 1961</a:t>
          </a:r>
          <a:r>
            <a:rPr lang="ko-KR" altLang="en-US" sz="1500" kern="1200" dirty="0" smtClean="0"/>
            <a:t>년 아프리카 신생 독립국의 경찰활동 관련 원조를 위해 설치하였으며</a:t>
          </a:r>
          <a:r>
            <a:rPr lang="en-US" altLang="ko-KR" sz="1500" kern="1200" dirty="0" smtClean="0"/>
            <a:t>, 1980</a:t>
          </a:r>
          <a:r>
            <a:rPr lang="ko-KR" altLang="en-US" sz="1500" kern="1200" dirty="0" smtClean="0"/>
            <a:t>년대 이후 전세계로 활동범위를 확대</a:t>
          </a:r>
          <a:endParaRPr lang="ko-KR" altLang="en-US" sz="1500" kern="1200" dirty="0"/>
        </a:p>
        <a:p>
          <a:pPr marL="114300" lvl="1" indent="-114300" algn="l" defTabSz="6667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500" kern="1200" dirty="0" smtClean="0"/>
            <a:t>주요임무로는 외국경찰과의 협력 프로그램 연구</a:t>
          </a:r>
          <a:r>
            <a:rPr lang="en-US" altLang="ko-KR" sz="1500" b="0" kern="1200" dirty="0" smtClean="0"/>
            <a:t>·</a:t>
          </a:r>
          <a:r>
            <a:rPr lang="ko-KR" altLang="en-US" sz="1500" b="0" kern="1200" dirty="0" smtClean="0"/>
            <a:t>시행</a:t>
          </a:r>
          <a:r>
            <a:rPr lang="en-US" altLang="ko-KR" sz="1500" b="0" kern="1200" dirty="0" smtClean="0"/>
            <a:t>·</a:t>
          </a:r>
          <a:r>
            <a:rPr lang="ko-KR" altLang="en-US" sz="1500" b="0" kern="1200" dirty="0" smtClean="0"/>
            <a:t>평가</a:t>
          </a:r>
          <a:r>
            <a:rPr lang="en-US" altLang="ko-KR" sz="1500" b="0" kern="1200" dirty="0" smtClean="0"/>
            <a:t>, </a:t>
          </a:r>
          <a:r>
            <a:rPr lang="ko-KR" altLang="en-US" sz="1500" b="0" kern="1200" dirty="0" smtClean="0"/>
            <a:t>프랑스 치안과 관련한 정보 교환</a:t>
          </a:r>
          <a:r>
            <a:rPr lang="en-US" altLang="ko-KR" sz="1500" b="0" kern="1200" dirty="0" smtClean="0"/>
            <a:t>, EU·UN </a:t>
          </a:r>
          <a:r>
            <a:rPr lang="ko-KR" altLang="en-US" sz="1500" b="0" kern="1200" dirty="0" smtClean="0"/>
            <a:t>등 국제기관에 경찰</a:t>
          </a:r>
          <a:r>
            <a:rPr lang="en-US" altLang="ko-KR" sz="1500" b="0" kern="1200" dirty="0" smtClean="0"/>
            <a:t>·</a:t>
          </a:r>
          <a:r>
            <a:rPr lang="ko-KR" altLang="en-US" sz="1500" b="0" kern="1200" dirty="0" smtClean="0"/>
            <a:t>치안문제 관련 그룹으로 참여하고 있다</a:t>
          </a:r>
          <a:r>
            <a:rPr lang="en-US" altLang="ko-KR" sz="1500" b="0" kern="1200" dirty="0" smtClean="0"/>
            <a:t>.</a:t>
          </a:r>
          <a:endParaRPr lang="ko-KR" altLang="en-US" sz="1500" kern="1200" dirty="0"/>
        </a:p>
      </dsp:txBody>
      <dsp:txXfrm rot="5400000">
        <a:off x="5109452" y="1917622"/>
        <a:ext cx="1728663" cy="5622384"/>
      </dsp:txXfrm>
    </dsp:sp>
    <dsp:sp modelId="{AD38ECD5-9EB0-462A-A2AB-40B2D20668AB}">
      <dsp:nvSpPr>
        <dsp:cNvPr id="0" name=""/>
        <dsp:cNvSpPr/>
      </dsp:nvSpPr>
      <dsp:spPr>
        <a:xfrm>
          <a:off x="0" y="3625976"/>
          <a:ext cx="3162591" cy="22056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/>
            <a:t>국제기술협력국</a:t>
          </a:r>
          <a:r>
            <a:rPr lang="en-US" altLang="ko-KR" sz="3000" kern="1200" dirty="0" smtClean="0"/>
            <a:t>(SCTIP)</a:t>
          </a:r>
          <a:endParaRPr lang="ko-KR" altLang="en-US" sz="3000" kern="1200" dirty="0"/>
        </a:p>
      </dsp:txBody>
      <dsp:txXfrm>
        <a:off x="0" y="3625976"/>
        <a:ext cx="3162591" cy="220567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8EC80B-9533-4C8E-9725-46F1363870A4}">
      <dsp:nvSpPr>
        <dsp:cNvPr id="0" name=""/>
        <dsp:cNvSpPr/>
      </dsp:nvSpPr>
      <dsp:spPr>
        <a:xfrm>
          <a:off x="0" y="2834"/>
          <a:ext cx="9144000" cy="5328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◆ </a:t>
          </a:r>
          <a:r>
            <a:rPr lang="ko-KR" altLang="en-US" sz="1700" b="1" kern="1200" dirty="0" smtClean="0"/>
            <a:t>나폴레옹 집권기 때</a:t>
          </a:r>
          <a:r>
            <a:rPr lang="en-US" altLang="ko-KR" sz="1700" b="1" kern="1200" dirty="0" smtClean="0"/>
            <a:t>(1800</a:t>
          </a:r>
          <a:r>
            <a:rPr lang="ko-KR" altLang="en-US" sz="1700" b="1" kern="1200" dirty="0" smtClean="0"/>
            <a:t>년</a:t>
          </a:r>
          <a:r>
            <a:rPr lang="en-US" altLang="ko-KR" sz="1700" b="1" kern="1200" dirty="0" smtClean="0"/>
            <a:t>) </a:t>
          </a:r>
          <a:r>
            <a:rPr lang="ko-KR" altLang="en-US" sz="1700" b="1" kern="1200" dirty="0" smtClean="0"/>
            <a:t>내무부장관 직속기관의 수도경찰로서 파리경찰청이 창설</a:t>
          </a:r>
          <a:endParaRPr lang="ko-KR" altLang="en-US" sz="1700" kern="1200" dirty="0"/>
        </a:p>
      </dsp:txBody>
      <dsp:txXfrm>
        <a:off x="0" y="2834"/>
        <a:ext cx="9144000" cy="532820"/>
      </dsp:txXfrm>
    </dsp:sp>
    <dsp:sp modelId="{BADA7D46-12FF-4BB2-9417-567A542ABB30}">
      <dsp:nvSpPr>
        <dsp:cNvPr id="0" name=""/>
        <dsp:cNvSpPr/>
      </dsp:nvSpPr>
      <dsp:spPr>
        <a:xfrm>
          <a:off x="0" y="540195"/>
          <a:ext cx="9144000" cy="588459"/>
        </a:xfrm>
        <a:prstGeom prst="roundRect">
          <a:avLst/>
        </a:prstGeom>
        <a:gradFill rotWithShape="0">
          <a:gsLst>
            <a:gs pos="0">
              <a:schemeClr val="accent2">
                <a:hueOff val="668788"/>
                <a:satOff val="-834"/>
                <a:lumOff val="196"/>
                <a:alphaOff val="0"/>
                <a:shade val="51000"/>
                <a:satMod val="130000"/>
              </a:schemeClr>
            </a:gs>
            <a:gs pos="80000">
              <a:schemeClr val="accent2">
                <a:hueOff val="668788"/>
                <a:satOff val="-834"/>
                <a:lumOff val="196"/>
                <a:alphaOff val="0"/>
                <a:shade val="93000"/>
                <a:satMod val="130000"/>
              </a:schemeClr>
            </a:gs>
            <a:gs pos="100000">
              <a:schemeClr val="accent2">
                <a:hueOff val="668788"/>
                <a:satOff val="-834"/>
                <a:lumOff val="1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400" kern="1200" dirty="0" smtClean="0"/>
            <a:t>◆ </a:t>
          </a:r>
          <a:r>
            <a:rPr lang="en-US" altLang="ko-KR" sz="1400" b="1" kern="1200" dirty="0" smtClean="0"/>
            <a:t>1966</a:t>
          </a:r>
          <a:r>
            <a:rPr lang="ko-KR" altLang="en-US" sz="1400" b="1" kern="1200" dirty="0" smtClean="0"/>
            <a:t>년 법률의 변경으로 </a:t>
          </a:r>
          <a:r>
            <a:rPr lang="en-US" altLang="ko-KR" sz="1400" b="1" kern="1200" dirty="0" smtClean="0"/>
            <a:t>1968</a:t>
          </a:r>
          <a:r>
            <a:rPr lang="ko-KR" altLang="en-US" sz="1400" b="1" kern="1200" dirty="0" smtClean="0"/>
            <a:t>년에 국립경찰이 창설되면서 국가경찰로 일원화되어 국립경찰청 아래에 있다</a:t>
          </a:r>
          <a:r>
            <a:rPr lang="en-US" altLang="ko-KR" sz="1400" b="1" kern="1200" dirty="0" smtClean="0"/>
            <a:t>.</a:t>
          </a:r>
          <a:endParaRPr lang="ko-KR" altLang="en-US" sz="1400" kern="1200" dirty="0"/>
        </a:p>
      </dsp:txBody>
      <dsp:txXfrm>
        <a:off x="0" y="540195"/>
        <a:ext cx="9144000" cy="588459"/>
      </dsp:txXfrm>
    </dsp:sp>
    <dsp:sp modelId="{4AF43A30-408F-4F6D-AF0C-C36F7E8F028B}">
      <dsp:nvSpPr>
        <dsp:cNvPr id="0" name=""/>
        <dsp:cNvSpPr/>
      </dsp:nvSpPr>
      <dsp:spPr>
        <a:xfrm>
          <a:off x="0" y="1133195"/>
          <a:ext cx="9144000" cy="595805"/>
        </a:xfrm>
        <a:prstGeom prst="roundRect">
          <a:avLst/>
        </a:prstGeom>
        <a:gradFill rotWithShape="0">
          <a:gsLst>
            <a:gs pos="0">
              <a:schemeClr val="accent2">
                <a:hueOff val="1337577"/>
                <a:satOff val="-1668"/>
                <a:lumOff val="392"/>
                <a:alphaOff val="0"/>
                <a:shade val="51000"/>
                <a:satMod val="130000"/>
              </a:schemeClr>
            </a:gs>
            <a:gs pos="80000">
              <a:schemeClr val="accent2">
                <a:hueOff val="1337577"/>
                <a:satOff val="-1668"/>
                <a:lumOff val="392"/>
                <a:alphaOff val="0"/>
                <a:shade val="93000"/>
                <a:satMod val="130000"/>
              </a:schemeClr>
            </a:gs>
            <a:gs pos="100000">
              <a:schemeClr val="accent2">
                <a:hueOff val="1337577"/>
                <a:satOff val="-1668"/>
                <a:lumOff val="3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◆ </a:t>
          </a:r>
          <a:r>
            <a:rPr lang="ko-KR" altLang="en-US" sz="1800" b="1" kern="1200" dirty="0" smtClean="0"/>
            <a:t>파리경찰청장은 내무부장관의 추천으로 대통령이 임명</a:t>
          </a:r>
          <a:endParaRPr lang="ko-KR" altLang="en-US" sz="1800" kern="1200" dirty="0"/>
        </a:p>
      </dsp:txBody>
      <dsp:txXfrm>
        <a:off x="0" y="1133195"/>
        <a:ext cx="9144000" cy="595805"/>
      </dsp:txXfrm>
    </dsp:sp>
    <dsp:sp modelId="{5B302654-9902-46CF-B5D7-62D21EB36756}">
      <dsp:nvSpPr>
        <dsp:cNvPr id="0" name=""/>
        <dsp:cNvSpPr/>
      </dsp:nvSpPr>
      <dsp:spPr>
        <a:xfrm>
          <a:off x="0" y="1733542"/>
          <a:ext cx="9144000" cy="616239"/>
        </a:xfrm>
        <a:prstGeom prst="roundRect">
          <a:avLst/>
        </a:prstGeom>
        <a:gradFill rotWithShape="0">
          <a:gsLst>
            <a:gs pos="0">
              <a:schemeClr val="accent2">
                <a:hueOff val="2006365"/>
                <a:satOff val="-2502"/>
                <a:lumOff val="588"/>
                <a:alphaOff val="0"/>
                <a:shade val="51000"/>
                <a:satMod val="130000"/>
              </a:schemeClr>
            </a:gs>
            <a:gs pos="80000">
              <a:schemeClr val="accent2">
                <a:hueOff val="2006365"/>
                <a:satOff val="-2502"/>
                <a:lumOff val="588"/>
                <a:alphaOff val="0"/>
                <a:shade val="93000"/>
                <a:satMod val="130000"/>
              </a:schemeClr>
            </a:gs>
            <a:gs pos="100000">
              <a:schemeClr val="accent2">
                <a:hueOff val="2006365"/>
                <a:satOff val="-2502"/>
                <a:lumOff val="5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800" kern="1200" dirty="0" smtClean="0"/>
            <a:t>◆ </a:t>
          </a:r>
          <a:r>
            <a:rPr lang="ko-KR" altLang="en-US" sz="1800" b="1" kern="1200" dirty="0" smtClean="0"/>
            <a:t>도지사와 동일하게 파리시의 시장 자격을 가짐</a:t>
          </a:r>
          <a:endParaRPr lang="ko-KR" altLang="en-US" sz="1800" kern="1200" dirty="0"/>
        </a:p>
      </dsp:txBody>
      <dsp:txXfrm>
        <a:off x="0" y="1733542"/>
        <a:ext cx="9144000" cy="616239"/>
      </dsp:txXfrm>
    </dsp:sp>
    <dsp:sp modelId="{1431AFE7-3DAA-4BA6-A762-9AFF87A1ECC9}">
      <dsp:nvSpPr>
        <dsp:cNvPr id="0" name=""/>
        <dsp:cNvSpPr/>
      </dsp:nvSpPr>
      <dsp:spPr>
        <a:xfrm>
          <a:off x="0" y="2354323"/>
          <a:ext cx="9144000" cy="876622"/>
        </a:xfrm>
        <a:prstGeom prst="roundRect">
          <a:avLst/>
        </a:prstGeom>
        <a:gradFill rotWithShape="0">
          <a:gsLst>
            <a:gs pos="0">
              <a:schemeClr val="accent2">
                <a:hueOff val="2675154"/>
                <a:satOff val="-3337"/>
                <a:lumOff val="785"/>
                <a:alphaOff val="0"/>
                <a:shade val="51000"/>
                <a:satMod val="130000"/>
              </a:schemeClr>
            </a:gs>
            <a:gs pos="80000">
              <a:schemeClr val="accent2">
                <a:hueOff val="2675154"/>
                <a:satOff val="-3337"/>
                <a:lumOff val="785"/>
                <a:alphaOff val="0"/>
                <a:shade val="93000"/>
                <a:satMod val="130000"/>
              </a:schemeClr>
            </a:gs>
            <a:gs pos="100000">
              <a:schemeClr val="accent2">
                <a:hueOff val="2675154"/>
                <a:satOff val="-3337"/>
                <a:lumOff val="7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◆ </a:t>
          </a:r>
          <a:r>
            <a:rPr lang="ko-KR" altLang="en-US" sz="1700" b="1" kern="1200" dirty="0" smtClean="0"/>
            <a:t>파리 뿐만이 아니라</a:t>
          </a:r>
          <a:r>
            <a:rPr lang="en-US" altLang="ko-KR" sz="1700" b="1" kern="1200" dirty="0" smtClean="0"/>
            <a:t> </a:t>
          </a:r>
          <a:r>
            <a:rPr lang="ko-KR" altLang="en-US" sz="1700" b="1" kern="1200" dirty="0" err="1" smtClean="0"/>
            <a:t>발드마른</a:t>
          </a:r>
          <a:r>
            <a:rPr lang="en-US" altLang="ko-KR" sz="1700" b="1" kern="1200" dirty="0" smtClean="0"/>
            <a:t>, </a:t>
          </a:r>
          <a:r>
            <a:rPr lang="ko-KR" altLang="en-US" sz="1700" b="1" kern="1200" dirty="0" err="1" smtClean="0"/>
            <a:t>센생드니</a:t>
          </a:r>
          <a:r>
            <a:rPr lang="en-US" altLang="ko-KR" sz="1700" b="1" kern="1200" dirty="0" smtClean="0"/>
            <a:t>, </a:t>
          </a:r>
          <a:r>
            <a:rPr lang="ko-KR" altLang="en-US" sz="1700" b="1" kern="1200" dirty="0" err="1" smtClean="0"/>
            <a:t>오드센</a:t>
          </a:r>
          <a:r>
            <a:rPr lang="en-US" altLang="ko-KR" sz="1700" b="1" kern="1200" dirty="0" smtClean="0"/>
            <a:t> </a:t>
          </a:r>
          <a:r>
            <a:rPr lang="ko-KR" altLang="en-US" sz="1700" b="1" kern="1200" dirty="0" smtClean="0"/>
            <a:t>이 </a:t>
          </a:r>
          <a:r>
            <a:rPr lang="en-US" altLang="ko-KR" sz="1700" b="1" kern="1200" dirty="0" smtClean="0"/>
            <a:t>3</a:t>
          </a:r>
          <a:r>
            <a:rPr lang="ko-KR" altLang="en-US" sz="1700" b="1" kern="1200" dirty="0" smtClean="0"/>
            <a:t>개 도의 경찰권을 가지며</a:t>
          </a:r>
          <a:r>
            <a:rPr lang="en-US" altLang="ko-KR" sz="1700" b="1" kern="1200" dirty="0" smtClean="0"/>
            <a:t>, </a:t>
          </a:r>
          <a:r>
            <a:rPr lang="ko-KR" altLang="en-US" sz="1700" b="1" kern="1200" dirty="0" smtClean="0"/>
            <a:t>도지사의 지휘를 받지 않는다</a:t>
          </a:r>
          <a:endParaRPr lang="ko-KR" altLang="en-US" sz="1700" kern="1200" dirty="0"/>
        </a:p>
      </dsp:txBody>
      <dsp:txXfrm>
        <a:off x="0" y="2354323"/>
        <a:ext cx="9144000" cy="876622"/>
      </dsp:txXfrm>
    </dsp:sp>
    <dsp:sp modelId="{55E09705-3D05-4FBC-B2B1-D185E8F1B425}">
      <dsp:nvSpPr>
        <dsp:cNvPr id="0" name=""/>
        <dsp:cNvSpPr/>
      </dsp:nvSpPr>
      <dsp:spPr>
        <a:xfrm>
          <a:off x="0" y="3235487"/>
          <a:ext cx="9144000" cy="876622"/>
        </a:xfrm>
        <a:prstGeom prst="roundRect">
          <a:avLst/>
        </a:prstGeom>
        <a:gradFill rotWithShape="0">
          <a:gsLst>
            <a:gs pos="0">
              <a:schemeClr val="accent2">
                <a:hueOff val="3343942"/>
                <a:satOff val="-4171"/>
                <a:lumOff val="981"/>
                <a:alphaOff val="0"/>
                <a:shade val="51000"/>
                <a:satMod val="130000"/>
              </a:schemeClr>
            </a:gs>
            <a:gs pos="80000">
              <a:schemeClr val="accent2">
                <a:hueOff val="3343942"/>
                <a:satOff val="-4171"/>
                <a:lumOff val="981"/>
                <a:alphaOff val="0"/>
                <a:shade val="93000"/>
                <a:satMod val="130000"/>
              </a:schemeClr>
            </a:gs>
            <a:gs pos="100000">
              <a:schemeClr val="accent2">
                <a:hueOff val="3343942"/>
                <a:satOff val="-4171"/>
                <a:lumOff val="9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◆ </a:t>
          </a:r>
          <a:r>
            <a:rPr lang="ko-KR" altLang="en-US" sz="1700" b="1" kern="1200" dirty="0" smtClean="0"/>
            <a:t>청장 밑에 있는 </a:t>
          </a:r>
          <a:r>
            <a:rPr lang="en-US" altLang="ko-KR" sz="1700" b="1" kern="1200" dirty="0" smtClean="0"/>
            <a:t>2</a:t>
          </a:r>
          <a:r>
            <a:rPr lang="ko-KR" altLang="en-US" sz="1700" b="1" kern="1200" dirty="0" smtClean="0"/>
            <a:t>명의 차장이 각종 범죄수사 임무를 수행하는 사법경찰업무와 인사</a:t>
          </a:r>
          <a:r>
            <a:rPr lang="en-US" altLang="ko-KR" sz="1700" b="1" kern="1200" dirty="0" smtClean="0"/>
            <a:t>·</a:t>
          </a:r>
          <a:r>
            <a:rPr lang="ko-KR" altLang="en-US" sz="1700" b="1" kern="1200" dirty="0" smtClean="0"/>
            <a:t>회계</a:t>
          </a:r>
          <a:r>
            <a:rPr lang="en-US" altLang="ko-KR" sz="1700" b="1" kern="1200" dirty="0" smtClean="0"/>
            <a:t>·</a:t>
          </a:r>
          <a:r>
            <a:rPr lang="ko-KR" altLang="en-US" sz="1700" b="1" kern="1200" dirty="0" smtClean="0"/>
            <a:t>장비</a:t>
          </a:r>
          <a:r>
            <a:rPr lang="en-US" altLang="ko-KR" sz="1700" b="1" kern="1200" dirty="0" smtClean="0"/>
            <a:t>·</a:t>
          </a:r>
          <a:r>
            <a:rPr lang="ko-KR" altLang="en-US" sz="1700" b="1" kern="1200" dirty="0" smtClean="0"/>
            <a:t>교통</a:t>
          </a:r>
          <a:r>
            <a:rPr lang="en-US" altLang="ko-KR" sz="1700" b="1" kern="1200" dirty="0" smtClean="0"/>
            <a:t>·</a:t>
          </a:r>
          <a:r>
            <a:rPr lang="ko-KR" altLang="en-US" sz="1700" b="1" kern="1200" dirty="0" smtClean="0"/>
            <a:t>수송</a:t>
          </a:r>
          <a:r>
            <a:rPr lang="en-US" altLang="ko-KR" sz="1700" b="1" kern="1200" dirty="0" smtClean="0"/>
            <a:t>·</a:t>
          </a:r>
          <a:r>
            <a:rPr lang="ko-KR" altLang="en-US" sz="1700" b="1" kern="1200" dirty="0" smtClean="0"/>
            <a:t>보건</a:t>
          </a:r>
          <a:r>
            <a:rPr lang="en-US" altLang="ko-KR" sz="1700" b="1" kern="1200" dirty="0" smtClean="0"/>
            <a:t>·</a:t>
          </a:r>
          <a:r>
            <a:rPr lang="ko-KR" altLang="en-US" sz="1700" b="1" kern="1200" dirty="0" smtClean="0"/>
            <a:t>위생 등의 행정경찰업무를 각각 관장</a:t>
          </a:r>
          <a:endParaRPr lang="ko-KR" altLang="en-US" sz="1700" kern="1200" dirty="0"/>
        </a:p>
      </dsp:txBody>
      <dsp:txXfrm>
        <a:off x="0" y="3235487"/>
        <a:ext cx="9144000" cy="876622"/>
      </dsp:txXfrm>
    </dsp:sp>
    <dsp:sp modelId="{B8B7FF4C-4CDE-4C15-A91D-29D80E2F2414}">
      <dsp:nvSpPr>
        <dsp:cNvPr id="0" name=""/>
        <dsp:cNvSpPr/>
      </dsp:nvSpPr>
      <dsp:spPr>
        <a:xfrm>
          <a:off x="0" y="4116651"/>
          <a:ext cx="9144000" cy="876622"/>
        </a:xfrm>
        <a:prstGeom prst="roundRect">
          <a:avLst/>
        </a:prstGeom>
        <a:gradFill rotWithShape="0">
          <a:gsLst>
            <a:gs pos="0">
              <a:schemeClr val="accent2">
                <a:hueOff val="4012731"/>
                <a:satOff val="-5005"/>
                <a:lumOff val="1177"/>
                <a:alphaOff val="0"/>
                <a:shade val="51000"/>
                <a:satMod val="130000"/>
              </a:schemeClr>
            </a:gs>
            <a:gs pos="80000">
              <a:schemeClr val="accent2">
                <a:hueOff val="4012731"/>
                <a:satOff val="-5005"/>
                <a:lumOff val="1177"/>
                <a:alphaOff val="0"/>
                <a:shade val="93000"/>
                <a:satMod val="130000"/>
              </a:schemeClr>
            </a:gs>
            <a:gs pos="100000">
              <a:schemeClr val="accent2">
                <a:hueOff val="4012731"/>
                <a:satOff val="-5005"/>
                <a:lumOff val="1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◆ </a:t>
          </a:r>
          <a:r>
            <a:rPr lang="ko-KR" altLang="en-US" sz="1700" b="1" kern="1200" dirty="0" smtClean="0"/>
            <a:t>일반 경찰 업무 외에 여권발급</a:t>
          </a:r>
          <a:r>
            <a:rPr lang="en-US" altLang="ko-KR" sz="1700" b="1" kern="1200" dirty="0" smtClean="0"/>
            <a:t>·</a:t>
          </a:r>
          <a:r>
            <a:rPr lang="ko-KR" altLang="en-US" sz="1700" b="1" kern="1200" dirty="0" smtClean="0"/>
            <a:t>신분증</a:t>
          </a:r>
          <a:r>
            <a:rPr lang="en-US" altLang="ko-KR" sz="1700" b="1" kern="1200" dirty="0" smtClean="0"/>
            <a:t>·</a:t>
          </a:r>
          <a:r>
            <a:rPr lang="ko-KR" altLang="en-US" sz="1700" b="1" kern="1200" dirty="0" smtClean="0"/>
            <a:t>운전면허증</a:t>
          </a:r>
          <a:r>
            <a:rPr lang="en-US" altLang="ko-KR" sz="1700" b="1" kern="1200" dirty="0" smtClean="0"/>
            <a:t>·</a:t>
          </a:r>
          <a:r>
            <a:rPr lang="ko-KR" altLang="en-US" sz="1700" b="1" kern="1200" dirty="0" err="1" smtClean="0"/>
            <a:t>차랑등록증</a:t>
          </a:r>
          <a:r>
            <a:rPr lang="en-US" altLang="ko-KR" sz="1700" b="1" kern="1200" dirty="0" smtClean="0"/>
            <a:t>·</a:t>
          </a:r>
          <a:r>
            <a:rPr lang="ko-KR" altLang="en-US" sz="1700" b="1" kern="1200" dirty="0" smtClean="0"/>
            <a:t>체류허가 등 교통</a:t>
          </a:r>
          <a:r>
            <a:rPr lang="en-US" altLang="ko-KR" sz="1700" b="1" kern="1200" dirty="0" smtClean="0"/>
            <a:t>·</a:t>
          </a:r>
          <a:r>
            <a:rPr lang="ko-KR" altLang="en-US" sz="1700" b="1" kern="1200" dirty="0" smtClean="0"/>
            <a:t>운송</a:t>
          </a:r>
          <a:r>
            <a:rPr lang="en-US" altLang="ko-KR" sz="1700" b="1" kern="1200" dirty="0" smtClean="0"/>
            <a:t>·</a:t>
          </a:r>
          <a:r>
            <a:rPr lang="ko-KR" altLang="en-US" sz="1700" b="1" kern="1200" dirty="0" smtClean="0"/>
            <a:t>민방위 등의 업무를 수행</a:t>
          </a:r>
          <a:endParaRPr lang="ko-KR" altLang="en-US" sz="1700" kern="1200" dirty="0"/>
        </a:p>
      </dsp:txBody>
      <dsp:txXfrm>
        <a:off x="0" y="4116651"/>
        <a:ext cx="9144000" cy="876622"/>
      </dsp:txXfrm>
    </dsp:sp>
    <dsp:sp modelId="{34117D85-089B-4D2E-B7B3-524F7E4CEABC}">
      <dsp:nvSpPr>
        <dsp:cNvPr id="0" name=""/>
        <dsp:cNvSpPr/>
      </dsp:nvSpPr>
      <dsp:spPr>
        <a:xfrm>
          <a:off x="0" y="4997815"/>
          <a:ext cx="9144000" cy="876622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1700" kern="1200" dirty="0" smtClean="0"/>
            <a:t>◆ </a:t>
          </a:r>
          <a:r>
            <a:rPr lang="ko-KR" altLang="en-US" sz="1700" b="1" kern="1200" dirty="0" smtClean="0"/>
            <a:t>파리지역은 수도의 특수성 때문에 국립경찰과 군인 경찰이 상호 중첩되게 배치되어 있으며</a:t>
          </a:r>
          <a:r>
            <a:rPr lang="en-US" altLang="ko-KR" sz="1700" b="1" kern="1200" dirty="0" smtClean="0"/>
            <a:t>, </a:t>
          </a:r>
          <a:r>
            <a:rPr lang="ko-KR" altLang="en-US" sz="1700" b="1" kern="1200" dirty="0" smtClean="0"/>
            <a:t>이는 상호견제를 통해 정확하고 상세한 정보수집 체계를 유지하기 위한 목적</a:t>
          </a:r>
          <a:endParaRPr lang="ko-KR" altLang="en-US" sz="1700" kern="1200" dirty="0"/>
        </a:p>
      </dsp:txBody>
      <dsp:txXfrm>
        <a:off x="0" y="4997815"/>
        <a:ext cx="9144000" cy="8766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2C7A-6902-4E0A-85CD-0A96D03EB231}" type="datetimeFigureOut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B43F2-304D-46CE-8313-101F7E361B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2C7A-6902-4E0A-85CD-0A96D03EB231}" type="datetimeFigureOut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B43F2-304D-46CE-8313-101F7E361B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2C7A-6902-4E0A-85CD-0A96D03EB231}" type="datetimeFigureOut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B43F2-304D-46CE-8313-101F7E361B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2C7A-6902-4E0A-85CD-0A96D03EB231}" type="datetimeFigureOut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B43F2-304D-46CE-8313-101F7E361B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2C7A-6902-4E0A-85CD-0A96D03EB231}" type="datetimeFigureOut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B43F2-304D-46CE-8313-101F7E361B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2C7A-6902-4E0A-85CD-0A96D03EB231}" type="datetimeFigureOut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B43F2-304D-46CE-8313-101F7E361B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2C7A-6902-4E0A-85CD-0A96D03EB231}" type="datetimeFigureOut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B43F2-304D-46CE-8313-101F7E361B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2C7A-6902-4E0A-85CD-0A96D03EB231}" type="datetimeFigureOut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B43F2-304D-46CE-8313-101F7E361B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2C7A-6902-4E0A-85CD-0A96D03EB231}" type="datetimeFigureOut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B43F2-304D-46CE-8313-101F7E361B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2C7A-6902-4E0A-85CD-0A96D03EB231}" type="datetimeFigureOut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B43F2-304D-46CE-8313-101F7E361B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42C7A-6902-4E0A-85CD-0A96D03EB231}" type="datetimeFigureOut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B43F2-304D-46CE-8313-101F7E361B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D42C7A-6902-4E0A-85CD-0A96D03EB231}" type="datetimeFigureOut">
              <a:rPr lang="ko-KR" altLang="en-US" smtClean="0"/>
              <a:pPr/>
              <a:t>2011-08-05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B43F2-304D-46CE-8313-101F7E361B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microsoft.com/office/2007/relationships/diagramDrawing" Target="../diagrams/drawing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80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214282" y="1052736"/>
            <a:ext cx="8501122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8000" dirty="0" smtClean="0">
                <a:latin typeface="HY강B" pitchFamily="18" charset="-127"/>
                <a:ea typeface="HY강B" pitchFamily="18" charset="-127"/>
                <a:cs typeface="+mj-cs"/>
              </a:rPr>
              <a:t>제</a:t>
            </a:r>
            <a:r>
              <a:rPr lang="en-US" altLang="ko-KR" sz="8000" dirty="0" smtClean="0">
                <a:latin typeface="HY강B" pitchFamily="18" charset="-127"/>
                <a:ea typeface="HY강B" pitchFamily="18" charset="-127"/>
                <a:cs typeface="+mj-cs"/>
              </a:rPr>
              <a:t>2</a:t>
            </a:r>
            <a:r>
              <a:rPr lang="ko-KR" altLang="en-US" sz="8000" dirty="0" smtClean="0">
                <a:latin typeface="HY강B" pitchFamily="18" charset="-127"/>
                <a:ea typeface="HY강B" pitchFamily="18" charset="-127"/>
                <a:cs typeface="+mj-cs"/>
              </a:rPr>
              <a:t>장 프랑스경찰</a:t>
            </a:r>
            <a:endParaRPr kumimoji="0" lang="ko-KR" altLang="en-US" sz="8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강B" pitchFamily="18" charset="-127"/>
              <a:ea typeface="HY강B" pitchFamily="18" charset="-127"/>
              <a:cs typeface="+mj-cs"/>
            </a:endParaRPr>
          </a:p>
        </p:txBody>
      </p:sp>
      <p:sp>
        <p:nvSpPr>
          <p:cNvPr id="7" name="부제목 2"/>
          <p:cNvSpPr txBox="1">
            <a:spLocks/>
          </p:cNvSpPr>
          <p:nvPr/>
        </p:nvSpPr>
        <p:spPr>
          <a:xfrm>
            <a:off x="4786314" y="5072074"/>
            <a:ext cx="4600600" cy="1392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ko-KR" altLang="en-US" sz="3200" dirty="0" smtClean="0">
                <a:solidFill>
                  <a:srgbClr val="2E2D0D"/>
                </a:solidFill>
                <a:latin typeface="HY강B" pitchFamily="18" charset="-127"/>
                <a:ea typeface="HY강B" pitchFamily="18" charset="-127"/>
              </a:rPr>
              <a:t>신라대학교</a:t>
            </a:r>
            <a:endParaRPr lang="en-US" altLang="ko-KR" sz="3200" dirty="0" smtClean="0">
              <a:solidFill>
                <a:srgbClr val="2E2D0D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3200" dirty="0" err="1" smtClean="0">
                <a:solidFill>
                  <a:srgbClr val="2E2D0D"/>
                </a:solidFill>
                <a:latin typeface="HY강B" pitchFamily="18" charset="-127"/>
                <a:ea typeface="HY강B" pitchFamily="18" charset="-127"/>
              </a:rPr>
              <a:t>법경찰학부</a:t>
            </a:r>
            <a:endParaRPr lang="en-US" altLang="ko-KR" sz="3200" dirty="0" smtClean="0">
              <a:solidFill>
                <a:srgbClr val="2E2D0D"/>
              </a:solidFill>
              <a:latin typeface="HY강B" pitchFamily="18" charset="-127"/>
              <a:ea typeface="HY강B" pitchFamily="18" charset="-127"/>
            </a:endParaRPr>
          </a:p>
          <a:p>
            <a:pPr algn="ctr"/>
            <a:r>
              <a:rPr lang="ko-KR" altLang="en-US" sz="3200" dirty="0" smtClean="0">
                <a:solidFill>
                  <a:srgbClr val="2E2D0D"/>
                </a:solidFill>
                <a:latin typeface="HY강B" pitchFamily="18" charset="-127"/>
                <a:ea typeface="HY강B" pitchFamily="18" charset="-127"/>
              </a:rPr>
              <a:t>김 순석 교수</a:t>
            </a:r>
            <a:endParaRPr lang="en-US" altLang="ko-KR" sz="3200" dirty="0" smtClean="0">
              <a:solidFill>
                <a:srgbClr val="2E2D0D"/>
              </a:solidFill>
              <a:latin typeface="HY강B" pitchFamily="18" charset="-127"/>
              <a:ea typeface="HY강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107504" y="0"/>
            <a:ext cx="8928992" cy="6741368"/>
            <a:chOff x="107504" y="332656"/>
            <a:chExt cx="8928992" cy="6336704"/>
          </a:xfrm>
        </p:grpSpPr>
        <p:sp>
          <p:nvSpPr>
            <p:cNvPr id="10" name="직사각형 9"/>
            <p:cNvSpPr/>
            <p:nvPr/>
          </p:nvSpPr>
          <p:spPr>
            <a:xfrm>
              <a:off x="107504" y="620688"/>
              <a:ext cx="8928992" cy="6048672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1" name="그룹 10"/>
            <p:cNvGrpSpPr/>
            <p:nvPr/>
          </p:nvGrpSpPr>
          <p:grpSpPr>
            <a:xfrm>
              <a:off x="467544" y="332656"/>
              <a:ext cx="4267200" cy="576064"/>
              <a:chOff x="304800" y="1194639"/>
              <a:chExt cx="4267200" cy="1180800"/>
            </a:xfrm>
            <a:scene3d>
              <a:camera prst="orthographicFront"/>
              <a:lightRig rig="flat" dir="t"/>
            </a:scene3d>
          </p:grpSpPr>
          <p:sp>
            <p:nvSpPr>
              <p:cNvPr id="12" name="모서리가 둥근 직사각형 11"/>
              <p:cNvSpPr/>
              <p:nvPr/>
            </p:nvSpPr>
            <p:spPr>
              <a:xfrm>
                <a:off x="304800" y="1312719"/>
                <a:ext cx="4267200" cy="1062720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모서리가 둥근 직사각형 5"/>
              <p:cNvSpPr/>
              <p:nvPr/>
            </p:nvSpPr>
            <p:spPr>
              <a:xfrm>
                <a:off x="304800" y="1194639"/>
                <a:ext cx="4163444" cy="11808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1290" tIns="0" rIns="161290" bIns="0" numCol="1" spcCol="1270" anchor="ctr" anchorCtr="0">
                <a:noAutofit/>
              </a:bodyPr>
              <a:lstStyle/>
              <a:p>
                <a:pPr lvl="0" algn="ctr" defTabSz="16002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3000" kern="1200" dirty="0" smtClean="0"/>
                  <a:t>경찰청장 직속기관</a:t>
                </a:r>
                <a:endParaRPr lang="ko-KR" altLang="en-US" sz="3000" kern="1200" dirty="0"/>
              </a:p>
            </p:txBody>
          </p:sp>
        </p:grpSp>
      </p:grpSp>
      <p:graphicFrame>
        <p:nvGraphicFramePr>
          <p:cNvPr id="15" name="다이어그램 14"/>
          <p:cNvGraphicFramePr/>
          <p:nvPr/>
        </p:nvGraphicFramePr>
        <p:xfrm>
          <a:off x="0" y="692696"/>
          <a:ext cx="907300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096641E2-5EE4-4D12-94B4-7F0FEBC147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graphicEl>
                                              <a:dgm id="{096641E2-5EE4-4D12-94B4-7F0FEBC147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012B289-A08E-4024-B767-641CD6A485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graphicEl>
                                              <a:dgm id="{A012B289-A08E-4024-B767-641CD6A485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A8646BF9-2FD1-4CC4-8965-635563690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5">
                                            <p:graphicEl>
                                              <a:dgm id="{A8646BF9-2FD1-4CC4-8965-635563690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8379A83-A223-439B-A4D3-3243A3AA4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>
                                            <p:graphicEl>
                                              <a:dgm id="{B8379A83-A223-439B-A4D3-3243A3AA47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DF881EF-1EB2-426D-9274-26536FC84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graphicEl>
                                              <a:dgm id="{DDF881EF-1EB2-426D-9274-26536FC84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DF38833B-C85F-4A6C-A109-890F82E674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>
                                            <p:graphicEl>
                                              <a:dgm id="{DF38833B-C85F-4A6C-A109-890F82E674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7F0C7D83-9E01-4DB8-AB80-59877362C8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5">
                                            <p:graphicEl>
                                              <a:dgm id="{7F0C7D83-9E01-4DB8-AB80-59877362C8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F50F4C5E-8F26-4AFC-831B-91FBA32847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5">
                                            <p:graphicEl>
                                              <a:dgm id="{F50F4C5E-8F26-4AFC-831B-91FBA32847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84A30FB7-40CD-4067-9325-E9AA623BD2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5">
                                            <p:graphicEl>
                                              <a:dgm id="{84A30FB7-40CD-4067-9325-E9AA623BD2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57B60349-1CDD-42D6-BAD0-430BA8AE7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">
                                            <p:graphicEl>
                                              <a:dgm id="{57B60349-1CDD-42D6-BAD0-430BA8AE73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19B279B-2260-4FFE-8F76-8B3C3DC410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5">
                                            <p:graphicEl>
                                              <a:dgm id="{E19B279B-2260-4FFE-8F76-8B3C3DC410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BFC21FC1-5366-48EC-9228-4AE300BFB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5">
                                            <p:graphicEl>
                                              <a:dgm id="{BFC21FC1-5366-48EC-9228-4AE300BFB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그룹 3"/>
          <p:cNvGrpSpPr/>
          <p:nvPr/>
        </p:nvGrpSpPr>
        <p:grpSpPr>
          <a:xfrm>
            <a:off x="107504" y="0"/>
            <a:ext cx="8928992" cy="6741368"/>
            <a:chOff x="107504" y="332656"/>
            <a:chExt cx="8928992" cy="6336704"/>
          </a:xfrm>
        </p:grpSpPr>
        <p:sp>
          <p:nvSpPr>
            <p:cNvPr id="5" name="직사각형 4"/>
            <p:cNvSpPr/>
            <p:nvPr/>
          </p:nvSpPr>
          <p:spPr>
            <a:xfrm>
              <a:off x="107504" y="620688"/>
              <a:ext cx="8928992" cy="6048672"/>
            </a:xfrm>
            <a:prstGeom prst="rect">
              <a:avLst/>
            </a:prstGeom>
            <a:scene3d>
              <a:camera prst="orthographicFront"/>
              <a:lightRig rig="flat" dir="t"/>
            </a:scene3d>
            <a:sp3d z="190500" extrusionH="12700" prstMaterial="plastic">
              <a:bevelT w="50800" h="50800"/>
            </a:sp3d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6" name="그룹 10"/>
            <p:cNvGrpSpPr/>
            <p:nvPr/>
          </p:nvGrpSpPr>
          <p:grpSpPr>
            <a:xfrm>
              <a:off x="467544" y="332656"/>
              <a:ext cx="4267200" cy="576064"/>
              <a:chOff x="304800" y="1194639"/>
              <a:chExt cx="4267200" cy="1180800"/>
            </a:xfrm>
            <a:scene3d>
              <a:camera prst="orthographicFront"/>
              <a:lightRig rig="flat" dir="t"/>
            </a:scene3d>
          </p:grpSpPr>
          <p:sp>
            <p:nvSpPr>
              <p:cNvPr id="7" name="모서리가 둥근 직사각형 6"/>
              <p:cNvSpPr/>
              <p:nvPr/>
            </p:nvSpPr>
            <p:spPr>
              <a:xfrm>
                <a:off x="304800" y="1312719"/>
                <a:ext cx="4267200" cy="1062720"/>
              </a:xfrm>
              <a:prstGeom prst="roundRect">
                <a:avLst/>
              </a:prstGeom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모서리가 둥근 직사각형 5"/>
              <p:cNvSpPr/>
              <p:nvPr/>
            </p:nvSpPr>
            <p:spPr>
              <a:xfrm>
                <a:off x="304800" y="1194639"/>
                <a:ext cx="4163444" cy="1180800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1290" tIns="0" rIns="161290" bIns="0" numCol="1" spcCol="1270" anchor="ctr" anchorCtr="0">
                <a:noAutofit/>
              </a:bodyPr>
              <a:lstStyle/>
              <a:p>
                <a:pPr lvl="0" algn="ctr" defTabSz="1600200" latinLnBrk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ko-KR" altLang="en-US" sz="3000" kern="1200" dirty="0" smtClean="0"/>
                  <a:t>경찰청 소속기관 </a:t>
                </a:r>
                <a:endParaRPr lang="ko-KR" altLang="en-US" sz="3000" kern="1200" dirty="0"/>
              </a:p>
            </p:txBody>
          </p:sp>
        </p:grpSp>
      </p:grpSp>
      <p:graphicFrame>
        <p:nvGraphicFramePr>
          <p:cNvPr id="9" name="다이어그램 8"/>
          <p:cNvGraphicFramePr/>
          <p:nvPr/>
        </p:nvGraphicFramePr>
        <p:xfrm>
          <a:off x="179512" y="836712"/>
          <a:ext cx="8784976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D77A3A1-95A0-446F-95E7-0FD76B34F5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4D77A3A1-95A0-446F-95E7-0FD76B34F5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108C4FDD-9648-4E27-B9EC-460742058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108C4FDD-9648-4E27-B9EC-4607420580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836258E-5534-4C9A-9F71-A7DE3C09A9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E836258E-5534-4C9A-9F71-A7DE3C09A9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832D18E-4191-4D1E-B9A6-7A3E01508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>
                                            <p:graphicEl>
                                              <a:dgm id="{8832D18E-4191-4D1E-B9A6-7A3E01508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D38ECD5-9EB0-462A-A2AB-40B2D20668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>
                                            <p:graphicEl>
                                              <a:dgm id="{AD38ECD5-9EB0-462A-A2AB-40B2D20668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8017CFF7-B4FB-4FB2-B0C0-9BFB0A0C9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9">
                                            <p:graphicEl>
                                              <a:dgm id="{8017CFF7-B4FB-4FB2-B0C0-9BFB0A0C9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16632"/>
            <a:ext cx="4481981" cy="290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웃는 얼굴 5"/>
          <p:cNvSpPr/>
          <p:nvPr/>
        </p:nvSpPr>
        <p:spPr>
          <a:xfrm rot="19035192">
            <a:off x="1463144" y="-347528"/>
            <a:ext cx="288032" cy="288032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4933950" cy="363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871483">
            <a:off x="-449655" y="-177592"/>
            <a:ext cx="3686789" cy="281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4221088"/>
            <a:ext cx="38766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21068">
            <a:off x="6952289" y="1925269"/>
            <a:ext cx="2180790" cy="2126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07504" y="188640"/>
            <a:ext cx="208823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</a:t>
            </a:r>
            <a:r>
              <a:rPr kumimoji="0" lang="ko-KR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프랑스 경찰의 조직</a:t>
            </a:r>
            <a:endParaRPr kumimoji="0" lang="ko-KR" altLang="en-US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8864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</a:rPr>
              <a:t>파리경찰청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7" name="다이어그램 6"/>
          <p:cNvGraphicFramePr/>
          <p:nvPr/>
        </p:nvGraphicFramePr>
        <p:xfrm>
          <a:off x="0" y="980728"/>
          <a:ext cx="91440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F8EC80B-9533-4C8E-9725-46F136387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F8EC80B-9533-4C8E-9725-46F136387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ADA7D46-12FF-4BB2-9417-567A542AB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graphicEl>
                                              <a:dgm id="{BADA7D46-12FF-4BB2-9417-567A542AB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AF43A30-408F-4F6D-AF0C-C36F7E8F02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>
                                            <p:graphicEl>
                                              <a:dgm id="{4AF43A30-408F-4F6D-AF0C-C36F7E8F02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B302654-9902-46CF-B5D7-62D21EB367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">
                                            <p:graphicEl>
                                              <a:dgm id="{5B302654-9902-46CF-B5D7-62D21EB367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31AFE7-3DAA-4BA6-A762-9AFF87A1EC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1431AFE7-3DAA-4BA6-A762-9AFF87A1EC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E09705-3D05-4FBC-B2B1-D185E8F1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55E09705-3D05-4FBC-B2B1-D185E8F1B4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B7FF4C-4CDE-4C15-A91D-29D80E2F24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>
                                            <p:graphicEl>
                                              <a:dgm id="{B8B7FF4C-4CDE-4C15-A91D-29D80E2F24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4117D85-089B-4D2E-B7B3-524F7E4CEA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34117D85-089B-4D2E-B7B3-524F7E4CEA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파리경찰청 새로운 개혁 모델</a:t>
            </a:r>
            <a:endParaRPr lang="ko-KR" altLang="en-US" dirty="0"/>
          </a:p>
        </p:txBody>
      </p:sp>
      <p:graphicFrame>
        <p:nvGraphicFramePr>
          <p:cNvPr id="4" name="다이어그램 3"/>
          <p:cNvGraphicFramePr/>
          <p:nvPr/>
        </p:nvGraphicFramePr>
        <p:xfrm>
          <a:off x="3347864" y="1412776"/>
          <a:ext cx="559194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844824"/>
            <a:ext cx="309634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B63DE5E-F2AE-4EDA-BEB3-06F3137452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AB63DE5E-F2AE-4EDA-BEB3-06F3137452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51BDFD2-959B-4AC3-AF8A-54FEC39263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751BDFD2-959B-4AC3-AF8A-54FEC39263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07504" y="188640"/>
            <a:ext cx="208823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</a:t>
            </a:r>
            <a:r>
              <a:rPr kumimoji="0" lang="ko-KR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프랑스 경찰의 조직</a:t>
            </a:r>
            <a:endParaRPr kumimoji="0" lang="ko-KR" altLang="en-US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8864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</a:rPr>
              <a:t>군인경찰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6" name="다이어그램 5"/>
          <p:cNvGraphicFramePr/>
          <p:nvPr/>
        </p:nvGraphicFramePr>
        <p:xfrm>
          <a:off x="179512" y="1124744"/>
          <a:ext cx="8784976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933F50-BC74-4683-A0BA-D7046DA38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E8933F50-BC74-4683-A0BA-D7046DA386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EAAE4A-6502-466B-8C11-D679875686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B2EAAE4A-6502-466B-8C11-D679875686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7998758-CB00-4AAA-9350-BE8241CF66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A7998758-CB00-4AAA-9350-BE8241CF66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03DA0BA-95FD-4758-BB8F-468D283C6D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303DA0BA-95FD-4758-BB8F-468D283C6D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02E633E-B7E4-45AD-BCE9-4AC733FCC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E02E633E-B7E4-45AD-BCE9-4AC733FCC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다이어그램 6"/>
          <p:cNvGraphicFramePr/>
          <p:nvPr/>
        </p:nvGraphicFramePr>
        <p:xfrm>
          <a:off x="179512" y="188640"/>
          <a:ext cx="8784976" cy="6480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8F9A22-128E-471E-8D27-0F04B18B45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FC8F9A22-128E-471E-8D27-0F04B18B45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131461-67BB-429E-B7FF-66DA4987C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39131461-67BB-429E-B7FF-66DA4987C7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A625D4-46AC-49B4-A8A2-EC8B53D7C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12A625D4-46AC-49B4-A8A2-EC8B53D7C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255700D-D14F-457C-9B74-CEABA9CD54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5255700D-D14F-457C-9B74-CEABA9CD54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다이어그램 3"/>
          <p:cNvGraphicFramePr/>
          <p:nvPr/>
        </p:nvGraphicFramePr>
        <p:xfrm>
          <a:off x="179512" y="116632"/>
          <a:ext cx="8784976" cy="6624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B8B5EA-6723-48C0-8C67-B97F2606D1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DB8B5EA-6723-48C0-8C67-B97F2606D1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F0599C6-9A34-421F-8388-11316EAA74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BF0599C6-9A34-421F-8388-11316EAA74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A4956A-9206-4EA8-863C-C8198B0C20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05A4956A-9206-4EA8-863C-C8198B0C20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A73865-AF18-451A-A0A5-51B239CA9F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F6A73865-AF18-451A-A0A5-51B239CA9F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276872"/>
            <a:ext cx="3706763" cy="3579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772816"/>
            <a:ext cx="50292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0"/>
            <a:ext cx="4428164" cy="2766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16632"/>
            <a:ext cx="233539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4221088"/>
            <a:ext cx="4029075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07504" y="188640"/>
            <a:ext cx="208823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2. </a:t>
            </a:r>
            <a:r>
              <a:rPr kumimoji="0" lang="ko-KR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프랑스 경찰의 조직</a:t>
            </a:r>
            <a:endParaRPr kumimoji="0" lang="ko-KR" altLang="en-US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8864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</a:rPr>
              <a:t>자치경찰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6" name="다이어그램 5"/>
          <p:cNvGraphicFramePr/>
          <p:nvPr/>
        </p:nvGraphicFramePr>
        <p:xfrm>
          <a:off x="0" y="980728"/>
          <a:ext cx="9144000" cy="5877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8B1852D-2824-479F-87D4-AAE25B98BA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08B1852D-2824-479F-87D4-AAE25B98BA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D10F391-BFBF-463E-AE8F-E333490171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CD10F391-BFBF-463E-AE8F-E333490171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23D7482-9D6C-4144-BC8E-CA7B84897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623D7482-9D6C-4144-BC8E-CA7B84897A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C81ABFF-5E20-4CAF-B2D2-4C9C5DACE5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8C81ABFF-5E20-4CAF-B2D2-4C9C5DACE5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999899E-B7FF-44BF-A1D1-437A4B71A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7999899E-B7FF-44BF-A1D1-437A4B71AF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8E50A70-670C-4F66-97DC-17719AF18D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38E50A70-670C-4F66-97DC-17719AF18D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다이어그램 2"/>
          <p:cNvGraphicFramePr/>
          <p:nvPr/>
        </p:nvGraphicFramePr>
        <p:xfrm>
          <a:off x="251520" y="476672"/>
          <a:ext cx="8352928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A2B73B-7C18-456B-AB66-6E19DB643E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CAA2B73B-7C18-456B-AB66-6E19DB643E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8EC4AB9-08BE-4A71-A2DD-B103C36F50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38EC4AB9-08BE-4A71-A2DD-B103C36F50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D6B039-265F-43EA-BF95-BC97B2DF4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D8D6B039-265F-43EA-BF95-BC97B2DF45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DA8601-A871-48F7-8EEC-CFB3BF1263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12DA8601-A871-48F7-8EEC-CFB3BF1263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2F8CA1-A752-4E9C-B5ED-21BCDC5D6B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0A2F8CA1-A752-4E9C-B5ED-21BCDC5D6B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5000"/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252536" y="83671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프랑스 경찰의 인사제도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0" y="3356992"/>
            <a:ext cx="4104456" cy="3240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mtClean="0"/>
              <a:t> </a:t>
            </a:r>
            <a:r>
              <a:rPr lang="ko-KR" altLang="en-US" smtClean="0"/>
              <a:t>경찰계급</a:t>
            </a:r>
            <a:endParaRPr lang="en-US" altLang="ko-KR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mtClean="0"/>
              <a:t> </a:t>
            </a:r>
            <a:r>
              <a:rPr lang="ko-KR" altLang="en-US" smtClean="0"/>
              <a:t>경찰관의 채용</a:t>
            </a:r>
            <a:endParaRPr lang="en-US" altLang="ko-KR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smtClean="0"/>
              <a:t> </a:t>
            </a:r>
            <a:r>
              <a:rPr lang="ko-KR" altLang="en-US" smtClean="0"/>
              <a:t>경찰관의 노동조합</a:t>
            </a:r>
            <a:endParaRPr lang="en-US" altLang="ko-K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07504" y="188640"/>
            <a:ext cx="2376264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en-US" altLang="ko-K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ko-KR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프랑스 경찰의 인사제도</a:t>
            </a:r>
            <a:endParaRPr kumimoji="0" lang="ko-KR" altLang="en-US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16632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</a:rPr>
              <a:t>경찰계급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6" name="다이어그램 5"/>
          <p:cNvGraphicFramePr/>
          <p:nvPr/>
        </p:nvGraphicFramePr>
        <p:xfrm>
          <a:off x="251520" y="908720"/>
          <a:ext cx="8712968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표 6"/>
          <p:cNvGraphicFramePr>
            <a:graphicFrameLocks noGrp="1"/>
          </p:cNvGraphicFramePr>
          <p:nvPr/>
        </p:nvGraphicFramePr>
        <p:xfrm>
          <a:off x="251520" y="1988840"/>
          <a:ext cx="8712968" cy="483460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356484"/>
                <a:gridCol w="4356484"/>
              </a:tblGrid>
              <a:tr h="3501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/>
                        <a:t>그룹별</a:t>
                      </a:r>
                      <a:r>
                        <a:rPr lang="en-US" altLang="ko-KR" sz="1600" b="1" dirty="0"/>
                        <a:t>(</a:t>
                      </a:r>
                      <a:r>
                        <a:rPr lang="ko-KR" altLang="en-US" sz="1600" b="1" dirty="0"/>
                        <a:t>직군</a:t>
                      </a:r>
                      <a:r>
                        <a:rPr lang="en-US" altLang="ko-KR" sz="1600" b="1" dirty="0"/>
                        <a:t>)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바탕"/>
                      </a:endParaRPr>
                    </a:p>
                  </a:txBody>
                  <a:tcPr marL="86986" marR="86986" marT="43493" marB="4349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/>
                        <a:t>계급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바탕"/>
                      </a:endParaRPr>
                    </a:p>
                  </a:txBody>
                  <a:tcPr marL="86986" marR="86986" marT="43493" marB="43493" anchor="ctr"/>
                </a:tc>
              </a:tr>
              <a:tr h="132647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/>
                        <a:t>집행그룹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/>
                        <a:t>(</a:t>
                      </a:r>
                      <a:r>
                        <a:rPr lang="en-US" sz="1600" b="1" dirty="0"/>
                        <a:t>Corps de </a:t>
                      </a:r>
                      <a:r>
                        <a:rPr lang="en-US" sz="1600" b="1" dirty="0" err="1"/>
                        <a:t>mitrise</a:t>
                      </a:r>
                      <a:r>
                        <a:rPr lang="en-US" sz="1600" b="1" dirty="0"/>
                        <a:t> et </a:t>
                      </a:r>
                      <a:r>
                        <a:rPr lang="en-US" sz="1600" b="1" dirty="0" err="1"/>
                        <a:t>d'application</a:t>
                      </a:r>
                      <a:r>
                        <a:rPr lang="en-US" sz="1600" b="1" dirty="0"/>
                        <a:t>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바탕"/>
                      </a:endParaRPr>
                    </a:p>
                  </a:txBody>
                  <a:tcPr marL="86986" marR="86986" marT="43493" marB="43493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Stagiaire</a:t>
                      </a:r>
                      <a:r>
                        <a:rPr lang="en-US" altLang="ko-K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ko-KR" altLang="en-US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순경시보</a:t>
                      </a:r>
                      <a:r>
                        <a:rPr lang="en-US" altLang="ko-KR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ko-KR" altLang="en-US" sz="14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 smtClean="0"/>
                        <a:t>Gardien</a:t>
                      </a:r>
                      <a:r>
                        <a:rPr lang="en-US" sz="1400" b="1" dirty="0" smtClean="0"/>
                        <a:t> </a:t>
                      </a:r>
                      <a:r>
                        <a:rPr lang="en-US" sz="1400" b="1" dirty="0"/>
                        <a:t>de la </a:t>
                      </a:r>
                      <a:r>
                        <a:rPr lang="en-US" sz="1400" b="1" dirty="0" err="1"/>
                        <a:t>piax</a:t>
                      </a:r>
                      <a:r>
                        <a:rPr lang="en-US" sz="1400" b="1" dirty="0"/>
                        <a:t> (</a:t>
                      </a:r>
                      <a:r>
                        <a:rPr lang="ko-KR" altLang="en-US" sz="1400" b="1" dirty="0"/>
                        <a:t>순경</a:t>
                      </a:r>
                      <a:r>
                        <a:rPr lang="en-US" altLang="ko-KR" sz="1400" b="1" dirty="0"/>
                        <a:t>)</a:t>
                      </a:r>
                      <a:endParaRPr lang="ko-KR" altLang="en-US" sz="1400" b="1" dirty="0"/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Brigadier (</a:t>
                      </a:r>
                      <a:r>
                        <a:rPr lang="ko-KR" altLang="en-US" sz="1400" b="1" dirty="0"/>
                        <a:t>경장</a:t>
                      </a:r>
                      <a:r>
                        <a:rPr lang="en-US" altLang="ko-KR" sz="1400" b="1" dirty="0"/>
                        <a:t>)</a:t>
                      </a:r>
                      <a:endParaRPr lang="ko-KR" altLang="en-US" sz="1400" b="1" dirty="0"/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Brigadier major (</a:t>
                      </a:r>
                      <a:r>
                        <a:rPr lang="ko-KR" altLang="en-US" sz="1400" b="1" dirty="0"/>
                        <a:t>경사</a:t>
                      </a:r>
                      <a:r>
                        <a:rPr lang="en-US" altLang="ko-KR" sz="1400" b="1" dirty="0"/>
                        <a:t>)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바탕"/>
                      </a:endParaRPr>
                    </a:p>
                  </a:txBody>
                  <a:tcPr marL="86986" marR="86986" marT="43493" marB="43493" anchor="ctr"/>
                </a:tc>
              </a:tr>
              <a:tr h="10220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/>
                        <a:t>명령그룹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/>
                        <a:t>(</a:t>
                      </a:r>
                      <a:r>
                        <a:rPr lang="en-US" sz="1600" b="1" dirty="0"/>
                        <a:t>Corps de Commandant et </a:t>
                      </a:r>
                      <a:r>
                        <a:rPr lang="en-US" sz="1600" b="1" dirty="0" err="1"/>
                        <a:t>d'application</a:t>
                      </a:r>
                      <a:r>
                        <a:rPr lang="en-US" sz="1600" b="1" dirty="0"/>
                        <a:t>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바탕"/>
                      </a:endParaRPr>
                    </a:p>
                  </a:txBody>
                  <a:tcPr marL="86986" marR="86986" marT="43493" marB="4349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Lieutenant de Police (</a:t>
                      </a:r>
                      <a:r>
                        <a:rPr lang="ko-KR" altLang="en-US" sz="1400" b="1" dirty="0"/>
                        <a:t>경위</a:t>
                      </a:r>
                      <a:r>
                        <a:rPr lang="en-US" altLang="ko-KR" sz="1400" b="1" dirty="0"/>
                        <a:t>)</a:t>
                      </a:r>
                      <a:endParaRPr lang="ko-KR" altLang="en-US" sz="1400" b="1" dirty="0"/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/>
                        <a:t>Capitaine</a:t>
                      </a:r>
                      <a:r>
                        <a:rPr lang="en-US" sz="1400" b="1" dirty="0"/>
                        <a:t> de Police (</a:t>
                      </a:r>
                      <a:r>
                        <a:rPr lang="ko-KR" altLang="en-US" sz="1400" b="1" dirty="0"/>
                        <a:t>경감</a:t>
                      </a:r>
                      <a:r>
                        <a:rPr lang="en-US" altLang="ko-KR" sz="1400" b="1" dirty="0"/>
                        <a:t>)</a:t>
                      </a:r>
                      <a:endParaRPr lang="ko-KR" altLang="en-US" sz="1400" b="1" dirty="0"/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/>
                        <a:t>Commandant de Police (</a:t>
                      </a:r>
                      <a:r>
                        <a:rPr lang="ko-KR" altLang="en-US" sz="1400" b="1" dirty="0"/>
                        <a:t>경정</a:t>
                      </a:r>
                      <a:r>
                        <a:rPr lang="en-US" altLang="ko-KR" sz="1400" b="1" dirty="0"/>
                        <a:t>)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바탕"/>
                      </a:endParaRPr>
                    </a:p>
                  </a:txBody>
                  <a:tcPr marL="86986" marR="86986" marT="43493" marB="43493" anchor="ctr"/>
                </a:tc>
              </a:tr>
              <a:tr h="16309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b="1" dirty="0"/>
                        <a:t>지휘그룹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b="1" dirty="0"/>
                        <a:t>(</a:t>
                      </a:r>
                      <a:r>
                        <a:rPr lang="en-US" sz="1600" b="1" dirty="0"/>
                        <a:t>Corps de Conception et de direction)</a:t>
                      </a:r>
                      <a:endParaRPr lang="en-US" sz="1600" b="1" dirty="0">
                        <a:solidFill>
                          <a:schemeClr val="bg1"/>
                        </a:solidFill>
                        <a:latin typeface="바탕"/>
                      </a:endParaRPr>
                    </a:p>
                  </a:txBody>
                  <a:tcPr marL="86986" marR="86986" marT="43493" marB="43493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/>
                        <a:t>Commissaire</a:t>
                      </a:r>
                      <a:r>
                        <a:rPr lang="en-US" sz="1400" b="1" dirty="0"/>
                        <a:t> de Police (</a:t>
                      </a:r>
                      <a:r>
                        <a:rPr lang="ko-KR" altLang="en-US" sz="1400" b="1" dirty="0"/>
                        <a:t>총경</a:t>
                      </a:r>
                      <a:r>
                        <a:rPr lang="en-US" altLang="ko-KR" sz="1400" b="1" dirty="0"/>
                        <a:t>)</a:t>
                      </a:r>
                      <a:endParaRPr lang="ko-KR" altLang="en-US" sz="1400" b="1" dirty="0"/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/>
                        <a:t>Commissaire</a:t>
                      </a:r>
                      <a:r>
                        <a:rPr lang="en-US" sz="1400" b="1" dirty="0"/>
                        <a:t> Principal (</a:t>
                      </a:r>
                      <a:r>
                        <a:rPr lang="ko-KR" altLang="en-US" sz="1400" b="1" dirty="0"/>
                        <a:t>경무관</a:t>
                      </a:r>
                      <a:r>
                        <a:rPr lang="en-US" altLang="ko-KR" sz="1400" b="1" dirty="0"/>
                        <a:t>)</a:t>
                      </a:r>
                      <a:endParaRPr lang="ko-KR" altLang="en-US" sz="1400" b="1" dirty="0"/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/>
                        <a:t>Commissaire</a:t>
                      </a:r>
                      <a:r>
                        <a:rPr lang="en-US" sz="1400" b="1" dirty="0"/>
                        <a:t> </a:t>
                      </a:r>
                      <a:r>
                        <a:rPr lang="en-US" sz="1400" b="1" dirty="0" err="1"/>
                        <a:t>Dinisionnaire</a:t>
                      </a:r>
                      <a:r>
                        <a:rPr lang="en-US" sz="1400" b="1" dirty="0"/>
                        <a:t> (</a:t>
                      </a:r>
                      <a:r>
                        <a:rPr lang="ko-KR" altLang="en-US" sz="1400" b="1" dirty="0"/>
                        <a:t>치안감</a:t>
                      </a:r>
                      <a:r>
                        <a:rPr lang="en-US" altLang="ko-KR" sz="1400" b="1" dirty="0"/>
                        <a:t>)</a:t>
                      </a:r>
                      <a:endParaRPr lang="ko-KR" altLang="en-US" sz="1400" b="1" dirty="0"/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/>
                        <a:t>Controleur</a:t>
                      </a:r>
                      <a:r>
                        <a:rPr lang="en-US" sz="1400" b="1" dirty="0"/>
                        <a:t> General (</a:t>
                      </a:r>
                      <a:r>
                        <a:rPr lang="ko-KR" altLang="en-US" sz="1400" b="1" dirty="0"/>
                        <a:t>치안정감</a:t>
                      </a:r>
                      <a:r>
                        <a:rPr lang="en-US" altLang="ko-KR" sz="1400" b="1" dirty="0"/>
                        <a:t>)</a:t>
                      </a:r>
                      <a:endParaRPr lang="ko-KR" altLang="en-US" sz="1400" b="1" dirty="0"/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/>
                        <a:t>Inspecteur</a:t>
                      </a:r>
                      <a:r>
                        <a:rPr lang="en-US" sz="1400" b="1" dirty="0"/>
                        <a:t> General (</a:t>
                      </a:r>
                      <a:r>
                        <a:rPr lang="ko-KR" altLang="en-US" sz="1400" b="1" dirty="0"/>
                        <a:t>치안총감</a:t>
                      </a:r>
                      <a:r>
                        <a:rPr lang="en-US" altLang="ko-KR" sz="1400" b="1" dirty="0"/>
                        <a:t>)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바탕"/>
                      </a:endParaRPr>
                    </a:p>
                  </a:txBody>
                  <a:tcPr marL="86986" marR="86986" marT="43493" marB="43493" anchor="ctr"/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07504" y="188640"/>
            <a:ext cx="2376264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en-US" altLang="ko-K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ko-KR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프랑스 경찰의 인사제도</a:t>
            </a:r>
            <a:endParaRPr kumimoji="0" lang="ko-KR" altLang="en-US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8864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</a:rPr>
              <a:t>경찰관의 채용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6" name="다이어그램 5"/>
          <p:cNvGraphicFramePr/>
          <p:nvPr/>
        </p:nvGraphicFramePr>
        <p:xfrm>
          <a:off x="179512" y="1772816"/>
          <a:ext cx="8784976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EF9B6C-687B-46A4-B594-5ACE589B8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BFEF9B6C-687B-46A4-B594-5ACE589B8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2FCDDD-0EB2-4467-93EB-3DF6B3B68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4B2FCDDD-0EB2-4467-93EB-3DF6B3B686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179512" y="188640"/>
            <a:ext cx="3413209" cy="596483"/>
            <a:chOff x="360039" y="216033"/>
            <a:chExt cx="3413209" cy="596483"/>
          </a:xfrm>
          <a:scene3d>
            <a:camera prst="orthographicFront"/>
            <a:lightRig rig="flat" dir="t"/>
          </a:scene3d>
        </p:grpSpPr>
        <p:sp>
          <p:nvSpPr>
            <p:cNvPr id="12" name="모서리가 둥근 직사각형 11"/>
            <p:cNvSpPr/>
            <p:nvPr/>
          </p:nvSpPr>
          <p:spPr>
            <a:xfrm>
              <a:off x="360039" y="216033"/>
              <a:ext cx="3413209" cy="596483"/>
            </a:xfrm>
            <a:prstGeom prst="roundRect">
              <a:avLst/>
            </a:prstGeom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16200000" scaled="0"/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모서리가 둥근 직사각형 4"/>
            <p:cNvSpPr/>
            <p:nvPr/>
          </p:nvSpPr>
          <p:spPr>
            <a:xfrm>
              <a:off x="389157" y="245151"/>
              <a:ext cx="3354973" cy="53824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32436" tIns="0" rIns="232436" bIns="0" numCol="1" spcCol="1270" anchor="ctr" anchorCtr="0">
              <a:noAutofit/>
            </a:bodyPr>
            <a:lstStyle/>
            <a:p>
              <a:pPr lvl="0" algn="l" defTabSz="13335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3000" kern="1200" dirty="0" smtClean="0"/>
                <a:t>채용 요건</a:t>
              </a:r>
              <a:endParaRPr lang="ko-KR" altLang="en-US" sz="3000" kern="1200" dirty="0"/>
            </a:p>
          </p:txBody>
        </p:sp>
      </p:grpSp>
      <p:graphicFrame>
        <p:nvGraphicFramePr>
          <p:cNvPr id="14" name="다이어그램 13"/>
          <p:cNvGraphicFramePr/>
          <p:nvPr/>
        </p:nvGraphicFramePr>
        <p:xfrm>
          <a:off x="0" y="908720"/>
          <a:ext cx="9144000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0E6FAFA2-0151-4FC5-8759-5D47BCED2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graphicEl>
                                              <a:dgm id="{0E6FAFA2-0151-4FC5-8759-5D47BCED24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9AE3B7C5-3550-4569-8DB6-65D3FD7E03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>
                                            <p:graphicEl>
                                              <a:dgm id="{9AE3B7C5-3550-4569-8DB6-65D3FD7E03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263EF7FD-EE37-4D50-8420-306696ACE95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>
                                            <p:graphicEl>
                                              <a:dgm id="{263EF7FD-EE37-4D50-8420-306696ACE95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CC98CFA8-5F12-4DD1-9708-484E973497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>
                                            <p:graphicEl>
                                              <a:dgm id="{CC98CFA8-5F12-4DD1-9708-484E973497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E8E958DD-B2C2-4900-89D8-B11C40099E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graphicEl>
                                              <a:dgm id="{E8E958DD-B2C2-4900-89D8-B11C40099E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D2120E85-CF80-441B-B40D-F4B89A9929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>
                                            <p:graphicEl>
                                              <a:dgm id="{D2120E85-CF80-441B-B40D-F4B89A9929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F7D1AE19-306B-441B-B3C6-DEE483305D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>
                                            <p:graphicEl>
                                              <a:dgm id="{F7D1AE19-306B-441B-B3C6-DEE483305D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3CC7670E-0CE9-41CB-9EA3-1AC7D76CCB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4">
                                            <p:graphicEl>
                                              <a:dgm id="{3CC7670E-0CE9-41CB-9EA3-1AC7D76CCB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451F7249-DC36-444C-BAB8-7FF203A6C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4">
                                            <p:graphicEl>
                                              <a:dgm id="{451F7249-DC36-444C-BAB8-7FF203A6C3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graphicEl>
                                              <a:dgm id="{18B736B3-1C1C-4FCF-AA05-A08CF0510F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4">
                                            <p:graphicEl>
                                              <a:dgm id="{18B736B3-1C1C-4FCF-AA05-A08CF0510F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07504" y="188640"/>
            <a:ext cx="2376264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5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3</a:t>
            </a:r>
            <a:r>
              <a:rPr kumimoji="0" lang="en-US" altLang="ko-K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 </a:t>
            </a:r>
            <a:r>
              <a:rPr kumimoji="0" lang="ko-KR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프랑스 경찰의 인사제도</a:t>
            </a:r>
            <a:endParaRPr kumimoji="0" lang="ko-KR" altLang="en-US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404664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</a:rPr>
              <a:t>경찰관의 노동조합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6" name="다이어그램 5"/>
          <p:cNvGraphicFramePr/>
          <p:nvPr/>
        </p:nvGraphicFramePr>
        <p:xfrm>
          <a:off x="0" y="1196752"/>
          <a:ext cx="91440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A32162-19A9-41F6-B899-DACF983C98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35A32162-19A9-41F6-B899-DACF983C98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C126B2D-BD4F-4EB1-9A3D-4430805202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DC126B2D-BD4F-4EB1-9A3D-4430805202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37BE4BF-FFE1-436C-B4C4-20D1636517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C37BE4BF-FFE1-436C-B4C4-20D16365176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DA411A4-CC57-49DA-B0A3-05A908DB2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5DA411A4-CC57-49DA-B0A3-05A908DB22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/>
          <p:cNvGrpSpPr/>
          <p:nvPr/>
        </p:nvGrpSpPr>
        <p:grpSpPr>
          <a:xfrm>
            <a:off x="251520" y="0"/>
            <a:ext cx="6400800" cy="720080"/>
            <a:chOff x="457200" y="29734"/>
            <a:chExt cx="6400800" cy="501840"/>
          </a:xfrm>
          <a:scene3d>
            <a:camera prst="orthographicFront"/>
            <a:lightRig rig="flat" dir="t"/>
          </a:scene3d>
        </p:grpSpPr>
        <p:sp>
          <p:nvSpPr>
            <p:cNvPr id="12" name="모서리가 둥근 직사각형 11"/>
            <p:cNvSpPr/>
            <p:nvPr/>
          </p:nvSpPr>
          <p:spPr>
            <a:xfrm>
              <a:off x="457200" y="29734"/>
              <a:ext cx="6400800" cy="501840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모서리가 둥근 직사각형 4"/>
            <p:cNvSpPr/>
            <p:nvPr/>
          </p:nvSpPr>
          <p:spPr>
            <a:xfrm>
              <a:off x="481698" y="54232"/>
              <a:ext cx="6351804" cy="4528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1935" tIns="0" rIns="241935" bIns="0" numCol="1" spcCol="1270" anchor="ctr" anchorCtr="0">
              <a:noAutofit/>
            </a:bodyPr>
            <a:lstStyle/>
            <a:p>
              <a:pPr lvl="0" algn="l" defTabSz="889000" latinLnBrk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ko-KR" altLang="en-US" sz="3000" kern="1200" dirty="0" smtClean="0"/>
                <a:t>노동조합의 종류</a:t>
              </a:r>
              <a:endParaRPr lang="ko-KR" altLang="en-US" sz="3000" kern="1200" dirty="0"/>
            </a:p>
          </p:txBody>
        </p:sp>
      </p:grp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0" y="908720"/>
          <a:ext cx="9144000" cy="575184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4572000"/>
                <a:gridCol w="4572000"/>
              </a:tblGrid>
              <a:tr h="10067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/>
                        <a:t>FASP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smtClean="0"/>
                        <a:t>(</a:t>
                      </a:r>
                      <a:r>
                        <a:rPr lang="fr-FR" sz="1400" dirty="0"/>
                        <a:t>Le Federation Autionome des Syndicats de Police)</a:t>
                      </a:r>
                      <a:endParaRPr lang="fr-FR" sz="1400" dirty="0">
                        <a:solidFill>
                          <a:schemeClr val="bg1"/>
                        </a:solidFill>
                        <a:latin typeface="바탕"/>
                      </a:endParaRPr>
                    </a:p>
                  </a:txBody>
                  <a:tcPr marL="86986" marR="86986" marT="43493" marB="43493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dirty="0"/>
                        <a:t>‘경찰자치노동조합연맹’</a:t>
                      </a:r>
                      <a:r>
                        <a:rPr lang="ko-KR" altLang="en-US" sz="1500" dirty="0" err="1"/>
                        <a:t>으로</a:t>
                      </a:r>
                      <a:r>
                        <a:rPr lang="ko-KR" altLang="en-US" sz="1500" dirty="0"/>
                        <a:t> 정복경찰관 </a:t>
                      </a:r>
                      <a:r>
                        <a:rPr lang="ko-KR" altLang="en-US" sz="1500" dirty="0" smtClean="0"/>
                        <a:t>노조의</a:t>
                      </a:r>
                      <a:endParaRPr lang="en-US" altLang="ko-KR" sz="1500" dirty="0" smtClean="0"/>
                    </a:p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dirty="0" smtClean="0"/>
                        <a:t>연합체이다</a:t>
                      </a:r>
                      <a:r>
                        <a:rPr lang="en-US" altLang="ko-KR" sz="1500" dirty="0"/>
                        <a:t>.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바탕"/>
                      </a:endParaRPr>
                    </a:p>
                  </a:txBody>
                  <a:tcPr marL="86986" marR="86986" marT="43493" marB="43493" anchor="ctr"/>
                </a:tc>
              </a:tr>
              <a:tr h="10501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/>
                        <a:t>USCP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smtClean="0"/>
                        <a:t>(</a:t>
                      </a:r>
                      <a:r>
                        <a:rPr lang="fr-FR" sz="1400" dirty="0"/>
                        <a:t>Union des Syndicats Categoriels de Police)</a:t>
                      </a:r>
                      <a:endParaRPr lang="fr-FR" sz="1400" dirty="0">
                        <a:solidFill>
                          <a:schemeClr val="bg1"/>
                        </a:solidFill>
                        <a:latin typeface="바탕"/>
                      </a:endParaRPr>
                    </a:p>
                  </a:txBody>
                  <a:tcPr marL="86986" marR="86986" marT="43493" marB="43493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dirty="0"/>
                        <a:t>‘경찰부문별노동조합연합’</a:t>
                      </a:r>
                      <a:r>
                        <a:rPr lang="ko-KR" altLang="en-US" sz="1500" dirty="0" err="1"/>
                        <a:t>으로</a:t>
                      </a:r>
                      <a:r>
                        <a:rPr lang="ko-KR" altLang="en-US" sz="1500" dirty="0"/>
                        <a:t> 정복경찰관 노동조합 연합체의 하나인데 </a:t>
                      </a:r>
                      <a:r>
                        <a:rPr lang="en-US" altLang="ko-KR" sz="1500" dirty="0"/>
                        <a:t>FASP</a:t>
                      </a:r>
                      <a:r>
                        <a:rPr lang="ko-KR" altLang="en-US" sz="1500" dirty="0"/>
                        <a:t>에 대응하여 </a:t>
                      </a:r>
                      <a:r>
                        <a:rPr lang="ko-KR" altLang="en-US" sz="1500" dirty="0" smtClean="0"/>
                        <a:t>조직되었다</a:t>
                      </a:r>
                      <a:r>
                        <a:rPr lang="en-US" altLang="ko-KR" sz="1500" dirty="0" smtClean="0"/>
                        <a:t>.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바탕"/>
                      </a:endParaRPr>
                    </a:p>
                  </a:txBody>
                  <a:tcPr marL="86986" marR="86986" marT="43493" marB="43493" anchor="ctr"/>
                </a:tc>
              </a:tr>
              <a:tr h="14306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/>
                        <a:t>FPIP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50" dirty="0" smtClean="0"/>
                        <a:t>(Le </a:t>
                      </a:r>
                      <a:r>
                        <a:rPr lang="en-US" sz="1250" dirty="0"/>
                        <a:t>Federation </a:t>
                      </a:r>
                      <a:r>
                        <a:rPr lang="en-US" sz="1250" dirty="0" err="1"/>
                        <a:t>Professionelle</a:t>
                      </a:r>
                      <a:r>
                        <a:rPr lang="en-US" sz="1250" dirty="0"/>
                        <a:t> et </a:t>
                      </a:r>
                      <a:r>
                        <a:rPr lang="en-US" sz="1250" dirty="0" err="1"/>
                        <a:t>Independente</a:t>
                      </a:r>
                      <a:r>
                        <a:rPr lang="en-US" sz="1250" dirty="0"/>
                        <a:t> de la Police)</a:t>
                      </a:r>
                      <a:endParaRPr lang="en-US" sz="1250" dirty="0">
                        <a:solidFill>
                          <a:schemeClr val="bg1"/>
                        </a:solidFill>
                        <a:latin typeface="바탕"/>
                      </a:endParaRPr>
                    </a:p>
                  </a:txBody>
                  <a:tcPr marL="86986" marR="86986" marT="43493" marB="43493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dirty="0"/>
                        <a:t>‘경찰독립연맹’</a:t>
                      </a:r>
                      <a:r>
                        <a:rPr lang="ko-KR" altLang="en-US" sz="1500" dirty="0" err="1"/>
                        <a:t>으로</a:t>
                      </a:r>
                      <a:r>
                        <a:rPr lang="ko-KR" altLang="en-US" sz="1500" dirty="0"/>
                        <a:t> 전국의 정복경찰관으로서 구성되어 있으며 대부분이 파리의 지하철 경비부문 소속이므로 파리 시내에서는 발언권이 강하다</a:t>
                      </a:r>
                      <a:r>
                        <a:rPr lang="en-US" altLang="ko-KR" sz="1500" dirty="0"/>
                        <a:t>.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바탕"/>
                      </a:endParaRPr>
                    </a:p>
                  </a:txBody>
                  <a:tcPr marL="86986" marR="86986" marT="43493" marB="43493" anchor="ctr"/>
                </a:tc>
              </a:tr>
              <a:tr h="10067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/>
                        <a:t>SNAPC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350" dirty="0" smtClean="0"/>
                        <a:t>(</a:t>
                      </a:r>
                      <a:r>
                        <a:rPr lang="fr-FR" sz="1350" dirty="0"/>
                        <a:t>Le Syndicats National Autionome des Policiers en Civil)</a:t>
                      </a:r>
                      <a:endParaRPr lang="fr-FR" sz="1350" dirty="0">
                        <a:solidFill>
                          <a:schemeClr val="bg1"/>
                        </a:solidFill>
                        <a:latin typeface="바탕"/>
                      </a:endParaRPr>
                    </a:p>
                  </a:txBody>
                  <a:tcPr marL="86986" marR="86986" marT="43493" marB="43493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dirty="0"/>
                        <a:t>‘사복경찰과 전국자치노동조합’</a:t>
                      </a:r>
                      <a:r>
                        <a:rPr lang="ko-KR" altLang="en-US" sz="1500" dirty="0" err="1"/>
                        <a:t>으로</a:t>
                      </a:r>
                      <a:r>
                        <a:rPr lang="ko-KR" altLang="en-US" sz="1500" dirty="0"/>
                        <a:t> 사복경찰관으로 조직된 유일한 </a:t>
                      </a:r>
                      <a:r>
                        <a:rPr lang="ko-KR" altLang="en-US" sz="1500" dirty="0" smtClean="0"/>
                        <a:t>조합이다</a:t>
                      </a:r>
                      <a:r>
                        <a:rPr lang="en-US" altLang="ko-KR" sz="1500" dirty="0"/>
                        <a:t>.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바탕"/>
                      </a:endParaRPr>
                    </a:p>
                  </a:txBody>
                  <a:tcPr marL="86986" marR="86986" marT="43493" marB="43493" anchor="ctr"/>
                </a:tc>
              </a:tr>
              <a:tr h="105019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2000" dirty="0" smtClean="0"/>
                        <a:t>SCHF-PN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400" dirty="0" smtClean="0"/>
                        <a:t>(</a:t>
                      </a:r>
                      <a:r>
                        <a:rPr lang="fr-FR" sz="1400" dirty="0"/>
                        <a:t>Le Syndicats des Commissaires et Hauts Fonctionnaires de la Police Nationale)</a:t>
                      </a:r>
                      <a:endParaRPr lang="fr-FR" sz="1400" dirty="0">
                        <a:solidFill>
                          <a:schemeClr val="bg1"/>
                        </a:solidFill>
                        <a:latin typeface="바탕"/>
                      </a:endParaRPr>
                    </a:p>
                  </a:txBody>
                  <a:tcPr marL="86986" marR="86986" marT="43493" marB="43493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500" dirty="0"/>
                        <a:t>‘총경 상급간부 노동조합’</a:t>
                      </a:r>
                      <a:r>
                        <a:rPr lang="ko-KR" altLang="en-US" sz="1500" dirty="0" err="1"/>
                        <a:t>으로</a:t>
                      </a:r>
                      <a:r>
                        <a:rPr lang="ko-KR" altLang="en-US" sz="1500" dirty="0"/>
                        <a:t> 상급간부로서 구성하는 유일의 </a:t>
                      </a:r>
                      <a:r>
                        <a:rPr lang="ko-KR" altLang="en-US" sz="1500" dirty="0" smtClean="0"/>
                        <a:t>조합이다</a:t>
                      </a:r>
                      <a:r>
                        <a:rPr lang="en-US" altLang="ko-KR" sz="1500" dirty="0"/>
                        <a:t>.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바탕"/>
                      </a:endParaRPr>
                    </a:p>
                  </a:txBody>
                  <a:tcPr marL="86986" marR="86986" marT="43493" marB="43493" anchor="ctr"/>
                </a:tc>
              </a:tr>
            </a:tbl>
          </a:graphicData>
        </a:graphic>
      </p:graphicFrame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18864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 smtClean="0">
                <a:solidFill>
                  <a:schemeClr val="bg1"/>
                </a:solidFill>
              </a:rPr>
              <a:t>4. </a:t>
            </a:r>
            <a:r>
              <a:rPr lang="ko-KR" altLang="en-US" sz="4000" b="1" dirty="0" smtClean="0">
                <a:solidFill>
                  <a:schemeClr val="bg1"/>
                </a:solidFill>
              </a:rPr>
              <a:t>프랑스의</a:t>
            </a:r>
            <a:r>
              <a:rPr lang="ko-KR" altLang="en-US" sz="4000" dirty="0" smtClean="0">
                <a:solidFill>
                  <a:schemeClr val="bg1"/>
                </a:solidFill>
              </a:rPr>
              <a:t> 수사구조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6" name="다이어그램 5"/>
          <p:cNvGraphicFramePr/>
          <p:nvPr/>
        </p:nvGraphicFramePr>
        <p:xfrm>
          <a:off x="179512" y="980728"/>
          <a:ext cx="87849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84C7BDB-ACD0-4E93-A1D6-342B458EFB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E84C7BDB-ACD0-4E93-A1D6-342B458EFB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EC4BB9F-686B-42DA-B155-5F71967554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9EC4BB9F-686B-42DA-B155-5F71967554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60F3025-0214-42A9-8D70-D74FAA5DE4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860F3025-0214-42A9-8D70-D74FAA5DE4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DF044C2-2D98-44AD-8BC7-F9E800026E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ADF044C2-2D98-44AD-8BC7-F9E800026E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EDC2A0-0B94-465C-9905-2D220842C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10EDC2A0-0B94-465C-9905-2D220842C5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90C4C19-1E84-431A-949A-3397B1DD7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graphicEl>
                                              <a:dgm id="{890C4C19-1E84-431A-949A-3397B1DD7D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6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188640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</a:rPr>
              <a:t>5</a:t>
            </a:r>
            <a:r>
              <a:rPr lang="en-US" altLang="ko-KR" sz="4000" dirty="0" smtClean="0">
                <a:solidFill>
                  <a:schemeClr val="bg1"/>
                </a:solidFill>
              </a:rPr>
              <a:t>. </a:t>
            </a:r>
            <a:r>
              <a:rPr lang="ko-KR" altLang="en-US" sz="4000" dirty="0" smtClean="0">
                <a:solidFill>
                  <a:schemeClr val="bg1"/>
                </a:solidFill>
              </a:rPr>
              <a:t>프랑스 경찰의 특징</a:t>
            </a:r>
            <a:endParaRPr lang="en-US" altLang="ko-KR" sz="4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다이어그램 4"/>
          <p:cNvGraphicFramePr/>
          <p:nvPr/>
        </p:nvGraphicFramePr>
        <p:xfrm>
          <a:off x="0" y="908720"/>
          <a:ext cx="9144000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640DCF-DCBF-4FC3-BA54-87ADAC7EAF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79640DCF-DCBF-4FC3-BA54-87ADAC7EAF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B1B67A-7B67-44C6-B2E6-A3A9F6B825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B4B1B67A-7B67-44C6-B2E6-A3A9F6B825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14F823-C7C7-4CF3-B19F-C94F7EC239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E014F823-C7C7-4CF3-B19F-C94F7EC239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D6C9E3E-FACC-4319-88A0-AA97DF843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1D6C9E3E-FACC-4319-88A0-AA97DF8434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01C22FE-5AA9-4CD0-93D5-B7E480DC7C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D01C22FE-5AA9-4CD0-93D5-B7E480DC7C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3B53A1-56EF-4E2B-B1FC-A9BF67A804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">
                                            <p:graphicEl>
                                              <a:dgm id="{CD3B53A1-56EF-4E2B-B1FC-A9BF67A804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54EA4B-9183-4675-AE20-15B5893D5A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5">
                                            <p:graphicEl>
                                              <a:dgm id="{4554EA4B-9183-4675-AE20-15B5893D5A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3BF328-17DD-4835-88A9-AC48D5CD99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">
                                            <p:graphicEl>
                                              <a:dgm id="{2D3BF328-17DD-4835-88A9-AC48D5CD99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5000"/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900608" y="83671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프랑스 경찰의 역사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59832" y="3356992"/>
            <a:ext cx="5842992" cy="25488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 smtClean="0"/>
              <a:t> </a:t>
            </a:r>
            <a:r>
              <a:rPr lang="ko-KR" altLang="en-US" dirty="0" smtClean="0"/>
              <a:t>프랑스 대혁명 이전의 경찰</a:t>
            </a:r>
            <a:endParaRPr lang="en-US" altLang="ko-KR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/>
              <a:t> </a:t>
            </a:r>
            <a:r>
              <a:rPr lang="ko-KR" altLang="en-US" dirty="0" smtClean="0"/>
              <a:t>프랑스 대혁명 이후의 경찰</a:t>
            </a:r>
            <a:endParaRPr lang="en-US" altLang="ko-KR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/>
              <a:t> </a:t>
            </a:r>
            <a:r>
              <a:rPr lang="ko-KR" altLang="en-US" dirty="0" smtClean="0"/>
              <a:t>근대의 프랑스 경찰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</p:nvPr>
        </p:nvGraphicFramePr>
        <p:xfrm>
          <a:off x="0" y="1196752"/>
          <a:ext cx="914400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제목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2088232" cy="288032"/>
          </a:xfrm>
        </p:spPr>
        <p:txBody>
          <a:bodyPr>
            <a:normAutofit fontScale="90000"/>
          </a:bodyPr>
          <a:lstStyle/>
          <a:p>
            <a:r>
              <a:rPr lang="en-US" altLang="ko-KR" sz="1500" dirty="0" smtClean="0">
                <a:solidFill>
                  <a:schemeClr val="bg1"/>
                </a:solidFill>
              </a:rPr>
              <a:t>1. </a:t>
            </a:r>
            <a:r>
              <a:rPr lang="ko-KR" altLang="en-US" sz="1500" dirty="0" smtClean="0">
                <a:solidFill>
                  <a:schemeClr val="bg1"/>
                </a:solidFill>
              </a:rPr>
              <a:t>프랑스 경찰의 역사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476672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</a:rPr>
              <a:t>프랑스 대혁명 이전의 경찰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806C5C-6E50-40AA-8014-8FF5EA985D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E806C5C-6E50-40AA-8014-8FF5EA985D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6BC9698-B0D2-4021-8B81-627EA5F9E2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36BC9698-B0D2-4021-8B81-627EA5F9E2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4C4AFC-B50C-431B-8720-82291CFD6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764C4AFC-B50C-431B-8720-82291CFD63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E3851FC-0B5E-4BBE-B3FC-EEF62361F8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3E3851FC-0B5E-4BBE-B3FC-EEF62361F8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76A7DC-2758-4BB6-9E49-A179D9932E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A776A7DC-2758-4BB6-9E49-A179D9932E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F11327-4E8B-44C8-849F-6CB28D671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F5F11327-4E8B-44C8-849F-6CB28D671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202B53B-1DF1-4345-88C2-931AC5B6FF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F202B53B-1DF1-4345-88C2-931AC5B6FF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FDF79E4-3323-410B-B9E2-75068B4953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FDF79E4-3323-410B-B9E2-75068B4953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F6AC5C-FAE7-4775-A7D3-1C100B442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DDF6AC5C-FAE7-4775-A7D3-1C100B442C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7BA072-021C-41DE-A14B-7D7BED96F8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4F7BA072-021C-41DE-A14B-7D7BED96F86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107504" y="188640"/>
            <a:ext cx="2088232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1. </a:t>
            </a:r>
            <a:r>
              <a:rPr kumimoji="0" lang="ko-KR" alt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프랑스 경찰의 역사</a:t>
            </a:r>
            <a:endParaRPr kumimoji="0" lang="ko-KR" altLang="en-US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476672"/>
            <a:ext cx="741682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500" dirty="0" smtClean="0">
                <a:solidFill>
                  <a:schemeClr val="bg1"/>
                </a:solidFill>
              </a:rPr>
              <a:t>프랑스 대혁명 이후의 경찰</a:t>
            </a:r>
            <a:endParaRPr lang="ko-KR" altLang="en-US" sz="4500" dirty="0">
              <a:solidFill>
                <a:schemeClr val="bg1"/>
              </a:solidFill>
            </a:endParaRPr>
          </a:p>
        </p:txBody>
      </p:sp>
      <p:graphicFrame>
        <p:nvGraphicFramePr>
          <p:cNvPr id="6" name="다이어그램 5"/>
          <p:cNvGraphicFramePr/>
          <p:nvPr/>
        </p:nvGraphicFramePr>
        <p:xfrm>
          <a:off x="323528" y="1700808"/>
          <a:ext cx="864096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모서리가 둥근 직사각형 6"/>
          <p:cNvSpPr/>
          <p:nvPr/>
        </p:nvSpPr>
        <p:spPr>
          <a:xfrm>
            <a:off x="3419872" y="1700808"/>
            <a:ext cx="5472608" cy="194421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ko-KR" altLang="en-US" sz="2100" b="1" dirty="0" smtClean="0">
                <a:solidFill>
                  <a:schemeClr val="tx1"/>
                </a:solidFill>
              </a:rPr>
              <a:t>파리 경찰국 폐지</a:t>
            </a:r>
            <a:r>
              <a:rPr lang="en-US" altLang="ko-KR" sz="2100" b="1" dirty="0" smtClean="0">
                <a:solidFill>
                  <a:schemeClr val="tx1"/>
                </a:solidFill>
              </a:rPr>
              <a:t>.</a:t>
            </a:r>
            <a:endParaRPr lang="ko-KR" altLang="en-US" sz="2100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ko-KR" altLang="en-US" sz="2100" b="1" dirty="0" err="1" smtClean="0">
                <a:solidFill>
                  <a:schemeClr val="tx1"/>
                </a:solidFill>
              </a:rPr>
              <a:t>파리시는</a:t>
            </a:r>
            <a:r>
              <a:rPr lang="ko-KR" altLang="en-US" sz="2100" b="1" dirty="0" smtClean="0">
                <a:solidFill>
                  <a:schemeClr val="tx1"/>
                </a:solidFill>
              </a:rPr>
              <a:t> 국립민간방위대가 치안을 담당</a:t>
            </a:r>
            <a:r>
              <a:rPr lang="en-US" altLang="ko-KR" sz="2100" b="1" dirty="0" smtClean="0">
                <a:solidFill>
                  <a:schemeClr val="tx1"/>
                </a:solidFill>
              </a:rPr>
              <a:t>.</a:t>
            </a:r>
          </a:p>
          <a:p>
            <a:pPr lvl="0">
              <a:buFont typeface="Arial" pitchFamily="34" charset="0"/>
              <a:buChar char="•"/>
            </a:pPr>
            <a:r>
              <a:rPr lang="ko-KR" altLang="en-US" sz="2100" b="1" dirty="0" smtClean="0">
                <a:solidFill>
                  <a:schemeClr val="tx1"/>
                </a:solidFill>
              </a:rPr>
              <a:t>지방은 </a:t>
            </a:r>
            <a:r>
              <a:rPr lang="ko-KR" altLang="en-US" sz="2100" b="1" dirty="0" err="1" smtClean="0">
                <a:solidFill>
                  <a:schemeClr val="tx1"/>
                </a:solidFill>
              </a:rPr>
              <a:t>군경찰이</a:t>
            </a:r>
            <a:r>
              <a:rPr lang="ko-KR" altLang="en-US" sz="2100" b="1" dirty="0" smtClean="0">
                <a:solidFill>
                  <a:schemeClr val="tx1"/>
                </a:solidFill>
              </a:rPr>
              <a:t> 치안을 담당</a:t>
            </a:r>
            <a:endParaRPr lang="ko-KR" altLang="en-US" sz="2100" dirty="0">
              <a:solidFill>
                <a:schemeClr val="tx1"/>
              </a:solidFill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347864" y="4221088"/>
            <a:ext cx="5544616" cy="18002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buFont typeface="Arial" pitchFamily="34" charset="0"/>
              <a:buChar char="•"/>
            </a:pPr>
            <a:r>
              <a:rPr lang="ko-KR" altLang="en-US" sz="2000" b="1" dirty="0" smtClean="0">
                <a:solidFill>
                  <a:schemeClr val="tx1"/>
                </a:solidFill>
              </a:rPr>
              <a:t>행정기구와 지방제도를 중앙집권화 하면서</a:t>
            </a:r>
            <a:endParaRPr lang="en-US" altLang="ko-KR" sz="2000" b="1" dirty="0" smtClean="0">
              <a:solidFill>
                <a:schemeClr val="tx1"/>
              </a:solidFill>
            </a:endParaRPr>
          </a:p>
          <a:p>
            <a:pPr lvl="0"/>
            <a:r>
              <a:rPr lang="en-US" altLang="ko-KR" sz="2000" b="1" dirty="0">
                <a:solidFill>
                  <a:schemeClr val="tx1"/>
                </a:solidFill>
              </a:rPr>
              <a:t> </a:t>
            </a:r>
            <a:r>
              <a:rPr lang="en-US" altLang="ko-KR" sz="2000" b="1" dirty="0" smtClean="0">
                <a:solidFill>
                  <a:schemeClr val="tx1"/>
                </a:solidFill>
              </a:rPr>
              <a:t> </a:t>
            </a:r>
            <a:r>
              <a:rPr lang="ko-KR" altLang="en-US" sz="2000" b="1" dirty="0" smtClean="0">
                <a:solidFill>
                  <a:schemeClr val="tx1"/>
                </a:solidFill>
              </a:rPr>
              <a:t>경찰권의 중앙집권화 추구</a:t>
            </a:r>
            <a:endParaRPr lang="ko-KR" altLang="en-US" sz="2000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tx1"/>
                </a:solidFill>
              </a:rPr>
              <a:t>파리경찰청 창설</a:t>
            </a:r>
            <a:endParaRPr lang="ko-KR" altLang="en-US" sz="2200" dirty="0" smtClean="0">
              <a:solidFill>
                <a:schemeClr val="tx1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tx1"/>
                </a:solidFill>
              </a:rPr>
              <a:t>지방 </a:t>
            </a:r>
            <a:r>
              <a:rPr lang="ko-KR" altLang="en-US" sz="2200" b="1" dirty="0" err="1" smtClean="0">
                <a:solidFill>
                  <a:schemeClr val="tx1"/>
                </a:solidFill>
              </a:rPr>
              <a:t>군경찰사령부</a:t>
            </a:r>
            <a:r>
              <a:rPr lang="ko-KR" altLang="en-US" sz="2200" b="1" dirty="0" smtClean="0">
                <a:solidFill>
                  <a:schemeClr val="tx1"/>
                </a:solidFill>
              </a:rPr>
              <a:t> 설치</a:t>
            </a:r>
            <a:endParaRPr lang="ko-KR" altLang="en-US" sz="2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B3B12E0-B415-4BE3-89D0-7BDBF0CA05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4B3B12E0-B415-4BE3-89D0-7BDBF0CA05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A067970-6EED-4C53-A3C3-8A6CEF0BF4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0A067970-6EED-4C53-A3C3-8A6CEF0BF4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2088232" cy="288032"/>
          </a:xfrm>
        </p:spPr>
        <p:txBody>
          <a:bodyPr>
            <a:normAutofit fontScale="90000"/>
          </a:bodyPr>
          <a:lstStyle/>
          <a:p>
            <a:r>
              <a:rPr lang="en-US" altLang="ko-KR" sz="1500" dirty="0" smtClean="0">
                <a:solidFill>
                  <a:schemeClr val="bg1"/>
                </a:solidFill>
              </a:rPr>
              <a:t>1. </a:t>
            </a:r>
            <a:r>
              <a:rPr lang="ko-KR" altLang="en-US" sz="1500" dirty="0" smtClean="0">
                <a:solidFill>
                  <a:schemeClr val="bg1"/>
                </a:solidFill>
              </a:rPr>
              <a:t>프랑스 경찰의 역사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476672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</a:rPr>
              <a:t>근대의 프랑스 경찰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9" name="다이어그램 8"/>
          <p:cNvGraphicFramePr/>
          <p:nvPr/>
        </p:nvGraphicFramePr>
        <p:xfrm>
          <a:off x="0" y="1397000"/>
          <a:ext cx="9144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23E0C78B-8148-4492-938B-581D0E8D8F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graphicEl>
                                              <a:dgm id="{23E0C78B-8148-4492-938B-581D0E8D8F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FA5D7D7-E886-47AB-A9C5-32218E6825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graphicEl>
                                              <a:dgm id="{CFA5D7D7-E886-47AB-A9C5-32218E6825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6A74E0-9C05-4E4A-9A97-062E42291D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graphicEl>
                                              <a:dgm id="{7A6A74E0-9C05-4E4A-9A97-062E42291D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BE8B1065-E48E-4E7B-A9D5-5597CE2889D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graphicEl>
                                              <a:dgm id="{BE8B1065-E48E-4E7B-A9D5-5597CE2889D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-900608" y="836712"/>
            <a:ext cx="8229600" cy="1143000"/>
          </a:xfrm>
        </p:spPr>
        <p:txBody>
          <a:bodyPr>
            <a:normAutofit/>
          </a:bodyPr>
          <a:lstStyle/>
          <a:p>
            <a:r>
              <a:rPr lang="en-US" altLang="ko-KR" dirty="0"/>
              <a:t>2</a:t>
            </a:r>
            <a:r>
              <a:rPr lang="en-US" altLang="ko-KR" dirty="0" smtClean="0"/>
              <a:t>. </a:t>
            </a:r>
            <a:r>
              <a:rPr lang="ko-KR" altLang="en-US" dirty="0" smtClean="0"/>
              <a:t>프랑스 경찰의 조직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76056" y="2924944"/>
            <a:ext cx="2808312" cy="324036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 smtClean="0"/>
              <a:t> </a:t>
            </a:r>
            <a:r>
              <a:rPr lang="ko-KR" altLang="en-US" dirty="0" smtClean="0"/>
              <a:t>국립경찰</a:t>
            </a:r>
            <a:endParaRPr lang="en-US" altLang="ko-KR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/>
              <a:t> </a:t>
            </a:r>
            <a:r>
              <a:rPr lang="ko-KR" altLang="en-US" dirty="0" smtClean="0"/>
              <a:t>파리경찰청</a:t>
            </a:r>
            <a:endParaRPr lang="en-US" altLang="ko-KR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/>
              <a:t> </a:t>
            </a:r>
            <a:r>
              <a:rPr lang="ko-KR" altLang="en-US" dirty="0" smtClean="0"/>
              <a:t>군인경찰</a:t>
            </a:r>
            <a:endParaRPr lang="en-US" altLang="ko-KR" dirty="0" smtClean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altLang="ko-KR" dirty="0" smtClean="0"/>
              <a:t> </a:t>
            </a:r>
            <a:r>
              <a:rPr lang="ko-KR" altLang="en-US" dirty="0" smtClean="0"/>
              <a:t>자치경찰</a:t>
            </a:r>
            <a:endParaRPr lang="en-US" altLang="ko-K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140968"/>
            <a:ext cx="4419621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2088232" cy="288032"/>
          </a:xfrm>
        </p:spPr>
        <p:txBody>
          <a:bodyPr>
            <a:normAutofit fontScale="90000"/>
          </a:bodyPr>
          <a:lstStyle/>
          <a:p>
            <a:r>
              <a:rPr lang="en-US" altLang="ko-KR" sz="1500" dirty="0" smtClean="0">
                <a:solidFill>
                  <a:schemeClr val="bg1"/>
                </a:solidFill>
              </a:rPr>
              <a:t>2. </a:t>
            </a:r>
            <a:r>
              <a:rPr lang="ko-KR" altLang="en-US" sz="1500" dirty="0" smtClean="0">
                <a:solidFill>
                  <a:schemeClr val="bg1"/>
                </a:solidFill>
              </a:rPr>
              <a:t>프랑스 경찰의 조직</a:t>
            </a:r>
            <a:endParaRPr lang="ko-KR" altLang="en-US" sz="15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332656"/>
            <a:ext cx="7416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</a:rPr>
              <a:t>국립경찰</a:t>
            </a:r>
            <a:endParaRPr lang="ko-KR" alt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6" name="다이어그램 5"/>
          <p:cNvGraphicFramePr/>
          <p:nvPr/>
        </p:nvGraphicFramePr>
        <p:xfrm>
          <a:off x="0" y="1124744"/>
          <a:ext cx="91440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4B47CE0-9397-4F73-9CE3-7DA2A3333A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54B47CE0-9397-4F73-9CE3-7DA2A3333A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BF0EE4B-9A4D-4DA5-A83F-61A51B1DBD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6BF0EE4B-9A4D-4DA5-A83F-61A51B1DBD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3725A3E-46A8-46F6-BBC7-8FBA6C5F8F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graphicEl>
                                              <a:dgm id="{53725A3E-46A8-46F6-BBC7-8FBA6C5F8F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F74CEED-80EF-4D1C-9EAA-904627A1D6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graphicEl>
                                              <a:dgm id="{CF74CEED-80EF-4D1C-9EAA-904627A1D6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2027A3B-6AF3-429E-8156-640F8B6F08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>
                                            <p:graphicEl>
                                              <a:dgm id="{72027A3B-6AF3-429E-8156-640F8B6F08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2F7716D-74A0-4946-AAE3-58949BFA4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">
                                            <p:graphicEl>
                                              <a:dgm id="{02F7716D-74A0-4946-AAE3-58949BFA45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다이어그램 4"/>
          <p:cNvGraphicFramePr/>
          <p:nvPr/>
        </p:nvGraphicFramePr>
        <p:xfrm>
          <a:off x="287016" y="1268760"/>
          <a:ext cx="8856984" cy="60486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67744" y="188640"/>
            <a:ext cx="46085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000" dirty="0" smtClean="0"/>
              <a:t>&lt;&lt;</a:t>
            </a:r>
            <a:r>
              <a:rPr lang="ko-KR" altLang="en-US" sz="3000" dirty="0" smtClean="0"/>
              <a:t>국립경찰 조직도</a:t>
            </a:r>
            <a:r>
              <a:rPr lang="en-US" altLang="ko-KR" sz="3000" dirty="0" smtClean="0"/>
              <a:t>&gt;&gt;</a:t>
            </a:r>
            <a:endParaRPr lang="ko-KR" altLang="en-US" sz="3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638</TotalTime>
  <Words>2127</Words>
  <Application>Microsoft Office PowerPoint</Application>
  <PresentationFormat>화면 슬라이드 쇼(4:3)</PresentationFormat>
  <Paragraphs>251</Paragraphs>
  <Slides>27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27</vt:i4>
      </vt:variant>
    </vt:vector>
  </HeadingPairs>
  <TitlesOfParts>
    <vt:vector size="28" baseType="lpstr">
      <vt:lpstr>Office 테마</vt:lpstr>
      <vt:lpstr>슬라이드 1</vt:lpstr>
      <vt:lpstr>슬라이드 2</vt:lpstr>
      <vt:lpstr>1. 프랑스 경찰의 역사</vt:lpstr>
      <vt:lpstr>1. 프랑스 경찰의 역사</vt:lpstr>
      <vt:lpstr>슬라이드 5</vt:lpstr>
      <vt:lpstr>1. 프랑스 경찰의 역사</vt:lpstr>
      <vt:lpstr>2. 프랑스 경찰의 조직</vt:lpstr>
      <vt:lpstr>2. 프랑스 경찰의 조직</vt:lpstr>
      <vt:lpstr>슬라이드 9</vt:lpstr>
      <vt:lpstr>슬라이드 10</vt:lpstr>
      <vt:lpstr>슬라이드 11</vt:lpstr>
      <vt:lpstr>슬라이드 12</vt:lpstr>
      <vt:lpstr>슬라이드 13</vt:lpstr>
      <vt:lpstr>파리경찰청 새로운 개혁 모델</vt:lpstr>
      <vt:lpstr>슬라이드 15</vt:lpstr>
      <vt:lpstr>슬라이드 16</vt:lpstr>
      <vt:lpstr>슬라이드 17</vt:lpstr>
      <vt:lpstr>슬라이드 18</vt:lpstr>
      <vt:lpstr>슬라이드 19</vt:lpstr>
      <vt:lpstr>3. 프랑스 경찰의 인사제도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SAMSUNG</dc:creator>
  <cp:lastModifiedBy>admin</cp:lastModifiedBy>
  <cp:revision>81</cp:revision>
  <dcterms:created xsi:type="dcterms:W3CDTF">2011-04-13T06:15:38Z</dcterms:created>
  <dcterms:modified xsi:type="dcterms:W3CDTF">2011-08-05T06:19:58Z</dcterms:modified>
</cp:coreProperties>
</file>